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0:5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9352 24575,'-42'-22'0,"2"-2"0,1-1 0,-70-59 0,85 56 0,1 0 0,1-1 0,2-1 0,1-1 0,-28-64 0,11 26 0,-36-63 0,-94-190 0,149 277 0,3-1 0,2 0 0,-11-78 0,0 0 0,-77-237 0,-25-125 0,112 374 0,5-1 0,11-193 0,2 118 0,-6-181 0,8-305 0,-4 597 0,3 1 0,4 0 0,3 0 0,4 1 0,2 1 0,36-87 0,96-262 0,-90 197 0,-14 48 0,102-257 0,-134 401 0,208-461 0,-167 367 0,-6-3 0,49-198 0,-2 30 0,-40 135 0,87-242 0,-100 301 0,101-176 0,13-32 0,-127 244 0,-21 45 0,-1-1 0,7-33 0,-10 32 0,2 1 0,11-27 0,-11 34 0,-2-1 0,0 1 0,-1-1 0,0 0 0,2-32 0,-4-99 0,-3 144 0,2-13 3,0 0 0,1 0-1,1 0 1,1 0-1,1 1 1,0 0 0,1 0-1,12-20 1,13-39-1392,-20 44-5437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0:5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24575,'-5'4'0,"-9"2"0,-8 0 0,-9 2 0,-3 1 0,0-1 0,1 2 0,2 0 0,1-2 0,2-3 0,2-1 0,0-3 0,0 0 0,0 3 0,1 2 0,-5 3 0,-2 5 0,5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0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24575,'0'4'0,"0"7"0,0 4 0,0 5 0,0 4 0,0 1 0,5 2 0,1 4 0,4 2 0,5 0 0,-1-2 0,-2-1 0,2-2 0,-3-1 0,2-1 0,-1 4 0,-3-2-8191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1:1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2174 24575,'0'-9'0,"1"-1"0,0 1 0,0-1 0,1 1 0,0 0 0,1-1 0,0 1 0,0 0 0,1 1 0,0-1 0,0 1 0,1-1 0,0 1 0,1 1 0,0-1 0,8-7 0,-1 2 0,1 2 0,0-1 0,1 2 0,1 0 0,-1 1 0,2 0 0,26-10 0,74-27 0,631-288 0,-692 300 0,-2-2 0,-1-3 0,-2-1 0,-1-4 0,-3-1 0,-1-2 0,-3-2 0,37-55 0,-36 49 0,57-53 0,-57 64 0,-3-1 0,36-52 0,35-57 0,23-33 0,-111 151 0,-1 0 0,-1-2 0,-2 0 0,-2-2 0,21-68 0,-14 12-1365,-22 72-5461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1:1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 24575,'0'5'0,"-1"0"0,0 0 0,0 0 0,-1 0 0,0 0 0,0 0 0,0 0 0,0-1 0,-1 1 0,1-1 0,-1 1 0,-7 6 0,-49 50 0,42-44 0,5-6 0,-1-1 0,0 0 0,0-1 0,-1-1 0,0 0 0,-27 10 0,2-3 0,-59 14 0,-31-5-1365,100-19-5461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1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24575,'-3'4'0,"0"0"0,1 0 0,0 0 0,0 0 0,0 0 0,0 1 0,0-1 0,1 1 0,0 0 0,0-1 0,0 1 0,0 6 0,0 64 0,2-50 0,-1-8 0,1 0 0,1 1 0,1-1 0,1 0 0,0 0 0,1-1 0,1 1 0,0-1 0,2 0 0,-1-1 0,20 28 0,-10-7 73,-15-29-361,1 0 1,1 0-1,-1 0 1,9 12-1,-2-9-6538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14:41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24575,'1'-1'0,"1"1"0,-1-1 0,0 1 0,0-1 0,1 1 0,-1 0 0,1-1 0,-1 1 0,0 0 0,1 0 0,-1 0 0,1 0 0,-1 0 0,0 0 0,1 0 0,-1 1 0,1-1 0,-1 0 0,0 1 0,1-1 0,-1 1 0,0-1 0,0 1 0,1 0 0,-1 0 0,0-1 0,0 1 0,0 0 0,2 2 0,32 29 0,6 14 0,-26-28 0,0 0 0,2-1 0,0-1 0,0-1 0,23 15 0,-4-5 56,47 42 0,-52-39-794,65 42-1,-75-58-6087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A418-01E4-0F28-5B88-CA680622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AC291-6F1D-6D51-FECE-DC78FDFA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2214-7203-4E8C-83C4-161C94A3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3D6B-9C70-1D14-6FF4-9956883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08A5-6AA3-04EC-0B23-F9ECDB98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D03B-2A40-379F-66F8-7E25FEA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BB0E4-15B0-975E-F8B3-814370E7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D2BD-C7DF-ABF5-48E4-B60337A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CA8E-6D2F-0829-57EA-97937F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F1BF-F33F-4266-125E-A2DD0EF3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0020A-818F-CF98-FA99-FD2356223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0053-6B61-34AA-D045-6F58025A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3CF2-01F2-2545-F824-B9B498C4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9EFC-DBBA-1411-0CF0-1BFFC588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74E7-5CF7-113D-802D-3B5DB8E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5832-FD3B-1170-2982-CA689D98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0E5B-EC19-DF1F-53E8-7107FB19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011A-CFA1-9B32-34E8-3B62F51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5D4-E7C8-389C-4374-E62079AE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C780-221B-0129-ADAD-9272F30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C97A-328E-D619-B74D-B53F2071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AB7B-20ED-2961-5D14-F3360A3E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DB44-EFF9-026C-3C36-08B51771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8890-1662-008F-E603-CDF49D32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BC37-2593-50B5-7CDE-E86D12E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35CF-15E8-3322-B32C-30EDBB9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1C32-D39D-0CC0-3A12-FB99C73A8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1200-15C9-42AD-1E80-493EBC65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A6C7F-8A31-CDFD-8832-CD6010DE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182E6-446F-CC1B-9468-95354ADE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AF77-09B2-8E88-674C-A1A69E69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FE3E-E39B-2080-B9DC-A4E1A8CC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5D6AD-014A-66C3-0D4F-3ED6D1C1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7406-3D58-DD65-AA1A-D4D944F8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6E345-860C-50F2-3146-B5A91FF3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F7BD9-7D45-0C7E-AD4B-444DFD2C4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00B9-DE75-A49B-6A99-FAF07CC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31B9B-CD07-6B89-35EE-4BA84BD7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1DBE-5F4F-34A3-EC5F-EFE8D1F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67DF-2185-0BBA-8CF6-318337D6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47703-9057-B9C2-49DF-FBE9B11C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7BF9-66D4-25AC-9019-2C47AE10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85372-0C55-AF74-9606-60B5CCE8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253CF-8232-E9CF-F5FB-B84E299A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8AEB-23F8-C7B4-6791-E04B45A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0C642-005D-C7CD-D40C-C4C3320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432-883F-6FE5-F856-596230AE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05DF-3ED3-3579-BC1A-3D8C6B7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21775-878A-9A5F-E862-58C90C9F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4AB9-82C0-115F-B075-DC8B78C1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B888-5A9E-4682-828A-A6DADD18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0D9DD-CBBE-400C-436A-2E4E4ED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045-910D-3647-B093-3BDB4AC9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19348-F352-2B9A-ED93-74D867398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8E41-6430-5101-EFDE-9965E98C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FBD2-DA59-78E6-C847-4F4E910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19BC-D071-2B0C-5517-F8F906F1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A11B-19C1-296C-1810-CD7B442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0353B-FB07-03D3-ADE8-35FF3935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0128-657A-1CD7-0A31-AC772890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BA3B-5A05-C280-3D57-81191A74A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E2BA-EBAC-49C5-84C5-8D395EB3702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5638-8682-F7C1-26F6-79837C94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E1EF-07B1-E2B1-2C53-F9B5F6D4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9C97-E0CE-4E03-84D9-66939D44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cindex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8F07-7E18-E090-18E3-00F93D24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6CBEE-85C9-A5E7-BDE6-E58DC90A9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34613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C344D-4D67-F72A-D005-92B5F507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1AAC4-D7BD-A16E-987A-D21652BF7F6E}"/>
              </a:ext>
            </a:extLst>
          </p:cNvPr>
          <p:cNvSpPr txBox="1"/>
          <p:nvPr/>
        </p:nvSpPr>
        <p:spPr>
          <a:xfrm>
            <a:off x="6969967" y="4599992"/>
            <a:ext cx="359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answers the main questions and provides a total score.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031-EE11-29A0-E755-885ADE05E33F}"/>
              </a:ext>
            </a:extLst>
          </p:cNvPr>
          <p:cNvCxnSpPr>
            <a:cxnSpLocks/>
          </p:cNvCxnSpPr>
          <p:nvPr/>
        </p:nvCxnSpPr>
        <p:spPr>
          <a:xfrm flipH="1">
            <a:off x="4261607" y="4923157"/>
            <a:ext cx="252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09270-0E52-3C2A-42AA-C7296F87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945DF-8E3C-296C-C3D5-3834BB752FDB}"/>
              </a:ext>
            </a:extLst>
          </p:cNvPr>
          <p:cNvSpPr txBox="1"/>
          <p:nvPr/>
        </p:nvSpPr>
        <p:spPr>
          <a:xfrm>
            <a:off x="4366727" y="4320073"/>
            <a:ext cx="235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VisibleThread</a:t>
            </a:r>
            <a:r>
              <a:rPr lang="en-US" dirty="0"/>
              <a:t>-like tool lets users check and edit their content for adherence to plain language guidelines.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1273F0-54D9-941C-6A85-E77F839EAC37}"/>
              </a:ext>
            </a:extLst>
          </p:cNvPr>
          <p:cNvCxnSpPr/>
          <p:nvPr/>
        </p:nvCxnSpPr>
        <p:spPr>
          <a:xfrm flipH="1" flipV="1">
            <a:off x="4198776" y="3545633"/>
            <a:ext cx="765110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0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073-5985-2D1C-922E-68F43994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F7D14-6AC5-3CCE-275B-7027A064A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365633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5F135-5BCC-21AF-22B4-5AA5FCA56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4" y="690416"/>
            <a:ext cx="10111692" cy="54771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30217-AAAE-FA44-CBC5-55EADBE63B61}"/>
              </a:ext>
            </a:extLst>
          </p:cNvPr>
          <p:cNvSpPr txBox="1"/>
          <p:nvPr/>
        </p:nvSpPr>
        <p:spPr>
          <a:xfrm>
            <a:off x="6876661" y="3909527"/>
            <a:ext cx="3921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 also has a chat feature that </a:t>
            </a:r>
          </a:p>
          <a:p>
            <a:r>
              <a:rPr lang="en-US" dirty="0"/>
              <a:t>lets users interact directly with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4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05B52-FE81-FE6A-B5DE-945189DC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3B5FF-D5AB-D82E-0E12-BF530D44C1E8}"/>
              </a:ext>
            </a:extLst>
          </p:cNvPr>
          <p:cNvSpPr txBox="1"/>
          <p:nvPr/>
        </p:nvSpPr>
        <p:spPr>
          <a:xfrm>
            <a:off x="4730620" y="4096139"/>
            <a:ext cx="38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paste a current draft in and ask questions about the content or toggle the “Chat about Draft” feature on, which does it for them.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B91D31-265E-A7BF-F5A5-3B69ED1B0917}"/>
              </a:ext>
            </a:extLst>
          </p:cNvPr>
          <p:cNvCxnSpPr>
            <a:stCxn id="6" idx="1"/>
          </p:cNvCxnSpPr>
          <p:nvPr/>
        </p:nvCxnSpPr>
        <p:spPr>
          <a:xfrm flipH="1">
            <a:off x="4292082" y="4696304"/>
            <a:ext cx="438538" cy="7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F852B-CE23-9530-93E6-1A8841EEDE3B}"/>
              </a:ext>
            </a:extLst>
          </p:cNvPr>
          <p:cNvCxnSpPr/>
          <p:nvPr/>
        </p:nvCxnSpPr>
        <p:spPr>
          <a:xfrm flipH="1" flipV="1">
            <a:off x="1585519" y="3087149"/>
            <a:ext cx="3053593" cy="13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62107-4D9F-8BD2-A3D1-3D0FAA3FE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4" y="690416"/>
            <a:ext cx="10111692" cy="54771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E0254-C6C0-92DF-F680-1EF3B25673C0}"/>
              </a:ext>
            </a:extLst>
          </p:cNvPr>
          <p:cNvSpPr txBox="1"/>
          <p:nvPr/>
        </p:nvSpPr>
        <p:spPr>
          <a:xfrm>
            <a:off x="447870" y="4898572"/>
            <a:ext cx="230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ChatGPT</a:t>
            </a:r>
            <a:r>
              <a:rPr lang="en-US" dirty="0"/>
              <a:t> reads the text and then provides some suggestions for improvement.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841A9-F198-B4B3-06E3-54EF70E3353C}"/>
              </a:ext>
            </a:extLst>
          </p:cNvPr>
          <p:cNvCxnSpPr/>
          <p:nvPr/>
        </p:nvCxnSpPr>
        <p:spPr>
          <a:xfrm flipV="1">
            <a:off x="2444620" y="3247053"/>
            <a:ext cx="923731" cy="167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2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E7382-A074-ADAF-045B-9D7562090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4" y="690416"/>
            <a:ext cx="10111692" cy="547716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35EA6-933D-7DA4-D50D-F9A734BDBBE7}"/>
              </a:ext>
            </a:extLst>
          </p:cNvPr>
          <p:cNvSpPr txBox="1"/>
          <p:nvPr/>
        </p:nvSpPr>
        <p:spPr>
          <a:xfrm>
            <a:off x="942392" y="6354147"/>
            <a:ext cx="95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Chats can be saved, and users can change the model’s parameters to create different results.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3587E-4C6C-0D2E-67E7-6AE5D5D1DDB4}"/>
              </a:ext>
            </a:extLst>
          </p:cNvPr>
          <p:cNvGrpSpPr/>
          <p:nvPr/>
        </p:nvGrpSpPr>
        <p:grpSpPr>
          <a:xfrm>
            <a:off x="453857" y="3062064"/>
            <a:ext cx="727560" cy="3366720"/>
            <a:chOff x="453857" y="3062064"/>
            <a:chExt cx="727560" cy="33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5F4B82-5310-74C9-A68E-DC6DA23C2711}"/>
                    </a:ext>
                  </a:extLst>
                </p14:cNvPr>
                <p14:cNvContentPartPr/>
                <p14:nvPr/>
              </p14:nvContentPartPr>
              <p14:xfrm>
                <a:off x="453857" y="3062064"/>
                <a:ext cx="673560" cy="336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5F4B82-5310-74C9-A68E-DC6DA23C27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857" y="3053424"/>
                  <a:ext cx="691200" cy="33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FF61EA-0830-9734-880B-D5EA29500C0C}"/>
                    </a:ext>
                  </a:extLst>
                </p14:cNvPr>
                <p14:cNvContentPartPr/>
                <p14:nvPr/>
              </p14:nvContentPartPr>
              <p14:xfrm>
                <a:off x="946697" y="3069624"/>
                <a:ext cx="173160" cy="4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FF61EA-0830-9734-880B-D5EA29500C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697" y="3060624"/>
                  <a:ext cx="190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696E05-5FA1-CA31-18F7-142B4F04B5DA}"/>
                    </a:ext>
                  </a:extLst>
                </p14:cNvPr>
                <p14:cNvContentPartPr/>
                <p14:nvPr/>
              </p14:nvContentPartPr>
              <p14:xfrm>
                <a:off x="1137857" y="3097704"/>
                <a:ext cx="43560" cy="15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696E05-5FA1-CA31-18F7-142B4F04B5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8857" y="3088704"/>
                  <a:ext cx="61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64C25F-519A-7014-63E1-2921CDD49601}"/>
              </a:ext>
            </a:extLst>
          </p:cNvPr>
          <p:cNvGrpSpPr/>
          <p:nvPr/>
        </p:nvGrpSpPr>
        <p:grpSpPr>
          <a:xfrm>
            <a:off x="813280" y="5611987"/>
            <a:ext cx="866880" cy="797040"/>
            <a:chOff x="813280" y="5611987"/>
            <a:chExt cx="866880" cy="7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45CD77-1F8A-9B8D-971E-9F801CB39C33}"/>
                    </a:ext>
                  </a:extLst>
                </p14:cNvPr>
                <p14:cNvContentPartPr/>
                <p14:nvPr/>
              </p14:nvContentPartPr>
              <p14:xfrm>
                <a:off x="813280" y="5626027"/>
                <a:ext cx="822600" cy="78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45CD77-1F8A-9B8D-971E-9F801CB39C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4280" y="5617387"/>
                  <a:ext cx="84024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2FD0B6-B6A4-2B3C-3AD9-19C322797B05}"/>
                    </a:ext>
                  </a:extLst>
                </p14:cNvPr>
                <p14:cNvContentPartPr/>
                <p14:nvPr/>
              </p14:nvContentPartPr>
              <p14:xfrm>
                <a:off x="1447240" y="5611987"/>
                <a:ext cx="188640" cy="10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2FD0B6-B6A4-2B3C-3AD9-19C322797B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8600" y="5603347"/>
                  <a:ext cx="206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AF5E45-48DC-FA1D-885F-018A503936F3}"/>
                    </a:ext>
                  </a:extLst>
                </p14:cNvPr>
                <p14:cNvContentPartPr/>
                <p14:nvPr/>
              </p14:nvContentPartPr>
              <p14:xfrm>
                <a:off x="1634800" y="5619907"/>
                <a:ext cx="45360" cy="17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AF5E45-48DC-FA1D-885F-018A503936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26160" y="5611267"/>
                  <a:ext cx="6300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2FE640-9201-F3C0-BB77-F9E09F9058B0}"/>
                  </a:ext>
                </a:extLst>
              </p14:cNvPr>
              <p14:cNvContentPartPr/>
              <p14:nvPr/>
            </p14:nvContentPartPr>
            <p14:xfrm>
              <a:off x="796720" y="6415507"/>
              <a:ext cx="182160" cy="14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2FE640-9201-F3C0-BB77-F9E09F9058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720" y="6406867"/>
                <a:ext cx="199800" cy="1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7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34AFC2-1629-EF9F-BB7E-0F16B2C35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4D13A7-EF07-6672-AC4A-BE7702FD5971}"/>
              </a:ext>
            </a:extLst>
          </p:cNvPr>
          <p:cNvSpPr txBox="1"/>
          <p:nvPr/>
        </p:nvSpPr>
        <p:spPr>
          <a:xfrm>
            <a:off x="7361853" y="1166327"/>
            <a:ext cx="25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selects content template from list.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347E4-FC85-BBF0-7E9F-C1B14DE54337}"/>
              </a:ext>
            </a:extLst>
          </p:cNvPr>
          <p:cNvCxnSpPr/>
          <p:nvPr/>
        </p:nvCxnSpPr>
        <p:spPr>
          <a:xfrm flipH="1">
            <a:off x="4329404" y="1812658"/>
            <a:ext cx="3032449" cy="161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8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4AFD9-81CF-5545-08B8-6F31F577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43C29-38AF-1A19-0B6F-009835AEE5D6}"/>
              </a:ext>
            </a:extLst>
          </p:cNvPr>
          <p:cNvSpPr txBox="1"/>
          <p:nvPr/>
        </p:nvSpPr>
        <p:spPr>
          <a:xfrm>
            <a:off x="7539134" y="1193618"/>
            <a:ext cx="261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selects which sections of the template they want to keep.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6453F0-BEAD-8478-8655-7769C6AA7AEC}"/>
              </a:ext>
            </a:extLst>
          </p:cNvPr>
          <p:cNvCxnSpPr/>
          <p:nvPr/>
        </p:nvCxnSpPr>
        <p:spPr>
          <a:xfrm flipH="1">
            <a:off x="6096000" y="1698171"/>
            <a:ext cx="1377820" cy="202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A4935-62E3-2A02-8326-38E9844C806D}"/>
              </a:ext>
            </a:extLst>
          </p:cNvPr>
          <p:cNvCxnSpPr/>
          <p:nvPr/>
        </p:nvCxnSpPr>
        <p:spPr>
          <a:xfrm flipH="1" flipV="1">
            <a:off x="6216242" y="4521666"/>
            <a:ext cx="1005652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9400E66-86B3-2AB2-C9D8-186FA49F1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14" y="688661"/>
            <a:ext cx="10118172" cy="5480677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FBA888-4E6A-5595-2822-1484E584F955}"/>
              </a:ext>
            </a:extLst>
          </p:cNvPr>
          <p:cNvSpPr txBox="1"/>
          <p:nvPr/>
        </p:nvSpPr>
        <p:spPr>
          <a:xfrm>
            <a:off x="7388647" y="5245845"/>
            <a:ext cx="242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adds instructions for the model, to include a description of the desired content.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17ED61-5699-1925-983E-C620F072C6D0}"/>
              </a:ext>
            </a:extLst>
          </p:cNvPr>
          <p:cNvCxnSpPr/>
          <p:nvPr/>
        </p:nvCxnSpPr>
        <p:spPr>
          <a:xfrm flipH="1" flipV="1">
            <a:off x="5847127" y="4194495"/>
            <a:ext cx="1541520" cy="125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0A30D-5BC6-5C11-2F6B-90750CDFC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2A8C-A957-33C6-EF63-EB77B5089CCB}"/>
              </a:ext>
            </a:extLst>
          </p:cNvPr>
          <p:cNvSpPr txBox="1"/>
          <p:nvPr/>
        </p:nvSpPr>
        <p:spPr>
          <a:xfrm>
            <a:off x="7390701" y="3699545"/>
            <a:ext cx="260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auto-populates with chosen sections and corresponding instructions.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644467-2067-0FAF-9D3A-6C76EACB3119}"/>
              </a:ext>
            </a:extLst>
          </p:cNvPr>
          <p:cNvCxnSpPr/>
          <p:nvPr/>
        </p:nvCxnSpPr>
        <p:spPr>
          <a:xfrm flipH="1" flipV="1">
            <a:off x="5905850" y="4018327"/>
            <a:ext cx="1342238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9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258D03-40E3-41C6-D607-FFF662F06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4" y="690416"/>
            <a:ext cx="10111692" cy="547716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ED8F64-F858-E84C-E9B5-E38046D019EF}"/>
              </a:ext>
            </a:extLst>
          </p:cNvPr>
          <p:cNvSpPr txBox="1"/>
          <p:nvPr/>
        </p:nvSpPr>
        <p:spPr>
          <a:xfrm>
            <a:off x="7365533" y="1191237"/>
            <a:ext cx="3013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r>
              <a:rPr lang="en-US" dirty="0"/>
              <a:t> fills in template with </a:t>
            </a:r>
          </a:p>
          <a:p>
            <a:r>
              <a:rPr lang="en-US" dirty="0"/>
              <a:t>content.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327B3-9374-B3E3-FF49-D205DFCA1282}"/>
              </a:ext>
            </a:extLst>
          </p:cNvPr>
          <p:cNvCxnSpPr>
            <a:cxnSpLocks/>
          </p:cNvCxnSpPr>
          <p:nvPr/>
        </p:nvCxnSpPr>
        <p:spPr>
          <a:xfrm>
            <a:off x="8506437" y="1728132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9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13B6D-E1BE-D43D-1661-16E3F65F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67366-AAB3-C71E-0CFA-7EA012C0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Reviewing and Editing</a:t>
            </a:r>
          </a:p>
        </p:txBody>
      </p:sp>
    </p:spTree>
    <p:extLst>
      <p:ext uri="{BB962C8B-B14F-4D97-AF65-F5344CB8AC3E}">
        <p14:creationId xmlns:p14="http://schemas.microsoft.com/office/powerpoint/2010/main" val="161207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CF4E1B-BD70-7CE5-3DC6-5239C18D3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54" y="690416"/>
            <a:ext cx="10111692" cy="54771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C50F1-01B3-0E17-F967-844333C355BA}"/>
              </a:ext>
            </a:extLst>
          </p:cNvPr>
          <p:cNvSpPr txBox="1"/>
          <p:nvPr/>
        </p:nvSpPr>
        <p:spPr>
          <a:xfrm>
            <a:off x="6438123" y="1166327"/>
            <a:ext cx="27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can be loaded from the generator page or from an existing file.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602A4-5985-E0AA-2C3E-E735BB432589}"/>
              </a:ext>
            </a:extLst>
          </p:cNvPr>
          <p:cNvCxnSpPr/>
          <p:nvPr/>
        </p:nvCxnSpPr>
        <p:spPr>
          <a:xfrm flipH="1">
            <a:off x="4348065" y="1800808"/>
            <a:ext cx="2024743" cy="13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2C7D3-EF46-F980-B513-2497FA6FB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90" y="690165"/>
            <a:ext cx="10112619" cy="5477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5BC1F-4F89-C8CD-1E96-F50AC976B75A}"/>
              </a:ext>
            </a:extLst>
          </p:cNvPr>
          <p:cNvSpPr txBox="1"/>
          <p:nvPr/>
        </p:nvSpPr>
        <p:spPr>
          <a:xfrm>
            <a:off x="6774025" y="5216512"/>
            <a:ext cx="33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CCI tool lets users score their current draft according to the </a:t>
            </a:r>
            <a:r>
              <a:rPr lang="en-US" dirty="0">
                <a:hlinkClick r:id="rId3"/>
              </a:rPr>
              <a:t>corresponding rubric</a:t>
            </a:r>
            <a:r>
              <a:rPr lang="en-US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8AF42F-1F5F-0AC5-72E3-AD65966FD66F}"/>
              </a:ext>
            </a:extLst>
          </p:cNvPr>
          <p:cNvCxnSpPr/>
          <p:nvPr/>
        </p:nvCxnSpPr>
        <p:spPr>
          <a:xfrm flipH="1" flipV="1">
            <a:off x="5215812" y="3107094"/>
            <a:ext cx="1679510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Lee, Scott H. (CDC/NCEZID/OD)</dc:creator>
  <cp:lastModifiedBy>Lee, Scott H. (CDC/NCEZID/OD)</cp:lastModifiedBy>
  <cp:revision>1</cp:revision>
  <dcterms:created xsi:type="dcterms:W3CDTF">2023-12-05T14:07:20Z</dcterms:created>
  <dcterms:modified xsi:type="dcterms:W3CDTF">2023-12-05T14:41:52Z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2023-12-05T14:41:52Z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054355c0-3f07-4975-a980-5779f73b51b6</vt:lpwstr>
  </property>
  <property fmtid="{D5CDD505-2E9C-101B-9397-08002B2CF9AE}" pid="8" name="MSIP_Label_7b94a7b8-f06c-4dfe-bdcc-9b548fd58c31_ContentBits">
    <vt:lpwstr>0</vt:lpwstr>
  </property>
</Properties>
</file>