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BC8587F-D4E4-4A42-A7D7-57E726DB99F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68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4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3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D23D-DA63-45D4-894B-D1DAA9E962BD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6C75-6BA6-4E80-8114-8AD51161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5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多人連線戰鬥小遊戲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4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劇情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四位身懷不同絕技的戰士們，在陰錯陽差之下，被傳送到畫質很差的草原並在那裏遇到了自己的幻影，究竟誰是本體而誰又是幻影呢</a:t>
            </a:r>
            <a:r>
              <a:rPr lang="en-US" altLang="zh-TW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8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遊玩方法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host</a:t>
            </a:r>
            <a:r>
              <a:rPr lang="zh-TW" altLang="en-US" dirty="0" smtClean="0"/>
              <a:t>端選擇一場戰鬥中使用的角色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15" y="2504830"/>
            <a:ext cx="6768124" cy="38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8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利用左鍵點擊移動並攻擊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8" y="2528705"/>
            <a:ext cx="6485792" cy="36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60</a:t>
            </a:r>
            <a:r>
              <a:rPr lang="zh-TW" altLang="en-US" dirty="0" smtClean="0"/>
              <a:t>秒內打中敵人最多次者獲勝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69" y="2136531"/>
            <a:ext cx="7354931" cy="4137148"/>
          </a:xfrm>
        </p:spPr>
      </p:pic>
    </p:spTree>
    <p:extLst>
      <p:ext uri="{BB962C8B-B14F-4D97-AF65-F5344CB8AC3E}">
        <p14:creationId xmlns:p14="http://schemas.microsoft.com/office/powerpoint/2010/main" val="85584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多人連線戰鬥小遊戲</vt:lpstr>
      <vt:lpstr>劇情</vt:lpstr>
      <vt:lpstr>遊玩方法</vt:lpstr>
      <vt:lpstr>利用左鍵點擊移動並攻擊</vt:lpstr>
      <vt:lpstr>在60秒內打中敵人最多次者獲勝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多人連線戰鬥小遊戲</dc:title>
  <dc:creator>惟中 周</dc:creator>
  <cp:lastModifiedBy>惟中 周</cp:lastModifiedBy>
  <cp:revision>6</cp:revision>
  <dcterms:created xsi:type="dcterms:W3CDTF">2019-04-14T11:24:44Z</dcterms:created>
  <dcterms:modified xsi:type="dcterms:W3CDTF">2019-04-14T13:18:59Z</dcterms:modified>
</cp:coreProperties>
</file>