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Drinkable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endParaRPr lang="en-US" dirty="0"/>
          </a:p>
        </p:txBody>
      </p:sp>
      <p:pic>
        <p:nvPicPr>
          <p:cNvPr id="4" name="Picture 3" descr="ForPres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5" y="1542676"/>
            <a:ext cx="7859684" cy="377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rong_question_hea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2" y="3161903"/>
            <a:ext cx="8351841" cy="33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wonder of inner joins, you can access a drop down box containing a choice of ingredients.</a:t>
            </a:r>
          </a:p>
          <a:p>
            <a:r>
              <a:rPr lang="en-US" dirty="0" smtClean="0"/>
              <a:t>This will then narrow down a list of cocktails that contain this ingredient.</a:t>
            </a:r>
          </a:p>
          <a:p>
            <a:r>
              <a:rPr lang="en-US" dirty="0" smtClean="0"/>
              <a:t>From the list, you can select a cocktail and learn how to make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Trials and Tribulations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SQLite and more of the functionality of Android Studio was pretty tough.</a:t>
            </a:r>
          </a:p>
          <a:p>
            <a:r>
              <a:rPr lang="en-US" dirty="0" smtClean="0"/>
              <a:t>There are a lot of tutorials out there, however some are out of date and others take quite complicated route.</a:t>
            </a:r>
          </a:p>
          <a:p>
            <a:r>
              <a:rPr lang="en-US" dirty="0" smtClean="0"/>
              <a:t>EXAMPLE: One tutorial led me to creating a </a:t>
            </a:r>
            <a:r>
              <a:rPr lang="en-US" dirty="0" err="1" smtClean="0"/>
              <a:t>DataManager</a:t>
            </a:r>
            <a:r>
              <a:rPr lang="en-US" dirty="0" smtClean="0"/>
              <a:t> class which resulted in singleton methods and became rather confusing.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8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syntax.</a:t>
            </a:r>
          </a:p>
          <a:p>
            <a:r>
              <a:rPr lang="en-US" dirty="0" smtClean="0"/>
              <a:t>It is not case-sensitive, so led to a lot of ambiguous errors.</a:t>
            </a:r>
          </a:p>
          <a:p>
            <a:r>
              <a:rPr lang="en-US" dirty="0" smtClean="0"/>
              <a:t>Commas are important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Changing versions every time a change is made to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2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 Frame designs helped a lot in terms of working out what functions would be needed where.</a:t>
            </a:r>
          </a:p>
          <a:p>
            <a:r>
              <a:rPr lang="en-US" dirty="0" err="1" smtClean="0"/>
              <a:t>MoSCoW</a:t>
            </a:r>
            <a:r>
              <a:rPr lang="en-US" dirty="0" smtClean="0"/>
              <a:t> for working out MVP.</a:t>
            </a:r>
          </a:p>
          <a:p>
            <a:r>
              <a:rPr lang="en-US" dirty="0" smtClean="0"/>
              <a:t>Table diagrams helped to get my head around the many to many concept.</a:t>
            </a:r>
          </a:p>
          <a:p>
            <a:r>
              <a:rPr lang="en-US" dirty="0" smtClean="0"/>
              <a:t>Class Diagrams and File Structure plan to work out what goes where and how things interact.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4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inner-joins in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11-23 at 15.09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7" y="1584008"/>
            <a:ext cx="8359063" cy="50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11-23 at 21.5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70" y="1715247"/>
            <a:ext cx="6597006" cy="493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spirits.</a:t>
            </a:r>
          </a:p>
          <a:p>
            <a:r>
              <a:rPr lang="en-US" dirty="0" smtClean="0"/>
              <a:t>Recommended bars.</a:t>
            </a:r>
          </a:p>
          <a:p>
            <a:r>
              <a:rPr lang="en-US" dirty="0" smtClean="0"/>
              <a:t>More filter options.</a:t>
            </a:r>
          </a:p>
          <a:p>
            <a:r>
              <a:rPr lang="en-US" dirty="0" smtClean="0"/>
              <a:t>More graphics.</a:t>
            </a:r>
          </a:p>
          <a:p>
            <a:r>
              <a:rPr lang="en-US" dirty="0" smtClean="0"/>
              <a:t>Refactor code to make it DRY.</a:t>
            </a:r>
          </a:p>
          <a:p>
            <a:r>
              <a:rPr lang="en-US" dirty="0" smtClean="0"/>
              <a:t>Refactor code so methods are in the right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8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better.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planning.</a:t>
            </a:r>
          </a:p>
          <a:p>
            <a:r>
              <a:rPr lang="en-US" dirty="0" smtClean="0"/>
              <a:t>Don’t read several tutorials at once.</a:t>
            </a:r>
          </a:p>
          <a:p>
            <a:r>
              <a:rPr lang="en-US" dirty="0" smtClean="0"/>
              <a:t>Better naming conventions.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235</TotalTime>
  <Words>274</Words>
  <Application>Microsoft Macintosh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Drinkable</vt:lpstr>
      <vt:lpstr>What does it do?</vt:lpstr>
      <vt:lpstr>Trials and Tribulations</vt:lpstr>
      <vt:lpstr>More Issues</vt:lpstr>
      <vt:lpstr>Planning</vt:lpstr>
      <vt:lpstr>Using inner-joins in SQLite</vt:lpstr>
      <vt:lpstr>Using a spinner</vt:lpstr>
      <vt:lpstr>Features to add</vt:lpstr>
      <vt:lpstr>Things to do better.</vt:lpstr>
      <vt:lpstr>Questions?</vt:lpstr>
    </vt:vector>
  </TitlesOfParts>
  <Company>The Asian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Drinkable</dc:title>
  <dc:creator>Kynan Song</dc:creator>
  <cp:lastModifiedBy>Kynan Song</cp:lastModifiedBy>
  <cp:revision>8</cp:revision>
  <dcterms:created xsi:type="dcterms:W3CDTF">2017-11-23T14:18:10Z</dcterms:created>
  <dcterms:modified xsi:type="dcterms:W3CDTF">2017-11-23T22:57:07Z</dcterms:modified>
</cp:coreProperties>
</file>