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7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4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8118-209B-8F4A-A410-7F0E937CBB60}" type="datetimeFigureOut">
              <a:rPr lang="en-US" smtClean="0"/>
              <a:t>26/10/17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Money Saver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077" y="3886200"/>
            <a:ext cx="6400800" cy="1752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Kynan</a:t>
            </a:r>
            <a:r>
              <a:rPr lang="en-US" dirty="0"/>
              <a:t> </a:t>
            </a:r>
            <a:r>
              <a:rPr lang="en-US" dirty="0" smtClean="0"/>
              <a:t>Song</a:t>
            </a:r>
            <a:endParaRPr lang="en-US" dirty="0"/>
          </a:p>
        </p:txBody>
      </p:sp>
      <p:pic>
        <p:nvPicPr>
          <p:cNvPr id="4" name="Picture 3" descr="pres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8614"/>
            <a:ext cx="3413869" cy="3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areer-advice_job-interview-tips_answering-tough-interview-ques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69" y="1911099"/>
            <a:ext cx="5588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App functionality</a:t>
            </a:r>
          </a:p>
          <a:p>
            <a:r>
              <a:rPr lang="en-US" dirty="0" smtClean="0"/>
              <a:t>Bits to add</a:t>
            </a:r>
          </a:p>
          <a:p>
            <a:r>
              <a:rPr lang="en-US" dirty="0" smtClean="0"/>
              <a:t>Challenges</a:t>
            </a:r>
            <a:endParaRPr lang="en-US" dirty="0" smtClean="0"/>
          </a:p>
          <a:p>
            <a:r>
              <a:rPr lang="en-US" dirty="0" smtClean="0"/>
              <a:t>Experience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planning</a:t>
            </a:r>
          </a:p>
          <a:p>
            <a:pPr lvl="1"/>
            <a:r>
              <a:rPr lang="en-US" dirty="0" smtClean="0"/>
              <a:t>User Profiles</a:t>
            </a:r>
          </a:p>
          <a:p>
            <a:pPr lvl="1"/>
            <a:r>
              <a:rPr lang="en-US" dirty="0" smtClean="0"/>
              <a:t>User Needs</a:t>
            </a:r>
          </a:p>
          <a:p>
            <a:pPr lvl="1"/>
            <a:r>
              <a:rPr lang="en-US" dirty="0" smtClean="0"/>
              <a:t>Basic Class Diagram</a:t>
            </a:r>
          </a:p>
          <a:p>
            <a:pPr lvl="1"/>
            <a:r>
              <a:rPr lang="en-US" dirty="0" smtClean="0"/>
              <a:t>Project file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0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Subsequent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oSC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5380"/>
            <a:ext cx="7517065" cy="5614598"/>
          </a:xfrm>
          <a:prstGeom prst="rect">
            <a:avLst/>
          </a:prstGeom>
        </p:spPr>
      </p:pic>
      <p:pic>
        <p:nvPicPr>
          <p:cNvPr id="6" name="Picture 5" descr="Case_diagram_fi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98"/>
            <a:ext cx="8114388" cy="6219978"/>
          </a:xfrm>
          <a:prstGeom prst="rect">
            <a:avLst/>
          </a:prstGeom>
        </p:spPr>
      </p:pic>
      <p:pic>
        <p:nvPicPr>
          <p:cNvPr id="7" name="Picture 6" descr="class_diagra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" y="427327"/>
            <a:ext cx="7898480" cy="5899482"/>
          </a:xfrm>
          <a:prstGeom prst="rect">
            <a:avLst/>
          </a:prstGeom>
        </p:spPr>
      </p:pic>
      <p:pic>
        <p:nvPicPr>
          <p:cNvPr id="8" name="Picture 7" descr="file_structur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85" y="759692"/>
            <a:ext cx="6929049" cy="5175401"/>
          </a:xfrm>
          <a:prstGeom prst="rect">
            <a:avLst/>
          </a:prstGeom>
        </p:spPr>
      </p:pic>
      <p:pic>
        <p:nvPicPr>
          <p:cNvPr id="9" name="Picture 8" descr="wirefram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" y="523435"/>
            <a:ext cx="7501173" cy="5602728"/>
          </a:xfrm>
          <a:prstGeom prst="rect">
            <a:avLst/>
          </a:prstGeom>
        </p:spPr>
      </p:pic>
      <p:pic>
        <p:nvPicPr>
          <p:cNvPr id="10" name="Picture 9" descr="activity_diagra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" y="427327"/>
            <a:ext cx="7374034" cy="5507766"/>
          </a:xfrm>
          <a:prstGeom prst="rect">
            <a:avLst/>
          </a:prstGeom>
        </p:spPr>
      </p:pic>
      <p:pic>
        <p:nvPicPr>
          <p:cNvPr id="11" name="Picture 10" descr="sitemap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2" y="557899"/>
            <a:ext cx="7199218" cy="53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0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Site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itemap_pictur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6" y="1417638"/>
            <a:ext cx="7837542" cy="47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9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Functionality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MVP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pPr lvl="1"/>
            <a:r>
              <a:rPr lang="en-US" dirty="0" smtClean="0"/>
              <a:t>Display a list of all transactions</a:t>
            </a:r>
          </a:p>
          <a:p>
            <a:pPr lvl="1"/>
            <a:r>
              <a:rPr lang="en-US" dirty="0" smtClean="0"/>
              <a:t>Display total amount spent</a:t>
            </a:r>
          </a:p>
          <a:p>
            <a:pPr lvl="1"/>
            <a:r>
              <a:rPr lang="en-US" dirty="0" smtClean="0"/>
              <a:t>Display total amount spent by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8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add their own budget</a:t>
            </a:r>
          </a:p>
          <a:p>
            <a:pPr lvl="1"/>
            <a:r>
              <a:rPr lang="en-US" dirty="0" smtClean="0"/>
              <a:t>Currently a framework is set up.</a:t>
            </a:r>
          </a:p>
          <a:p>
            <a:pPr lvl="1"/>
            <a:r>
              <a:rPr lang="en-US" dirty="0" smtClean="0"/>
              <a:t>Establish a budget by month.</a:t>
            </a:r>
            <a:endParaRPr lang="en-US" dirty="0"/>
          </a:p>
          <a:p>
            <a:r>
              <a:rPr lang="en-US" dirty="0" smtClean="0"/>
              <a:t>Login screen and authentication</a:t>
            </a:r>
          </a:p>
          <a:p>
            <a:r>
              <a:rPr lang="en-US" dirty="0" smtClean="0"/>
              <a:t>Sort by date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and CSS!</a:t>
            </a:r>
          </a:p>
          <a:p>
            <a:r>
              <a:rPr lang="en-US" dirty="0" smtClean="0"/>
              <a:t>ERB </a:t>
            </a:r>
            <a:r>
              <a:rPr lang="mr-IN" dirty="0" smtClean="0"/>
              <a:t>–</a:t>
            </a:r>
            <a:r>
              <a:rPr lang="en-US" dirty="0" smtClean="0"/>
              <a:t> connecting functions and pages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 with this project.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enjoyed the initial planning, discussing ideas really helped.</a:t>
            </a:r>
          </a:p>
          <a:p>
            <a:r>
              <a:rPr lang="en-US" dirty="0" smtClean="0"/>
              <a:t>Drawing up plans was really helpful as a reference to work off then writing the models scripts.</a:t>
            </a:r>
          </a:p>
          <a:p>
            <a:r>
              <a:rPr lang="en-US" dirty="0" smtClean="0"/>
              <a:t>HTML and CSS were frustrating but it was very satisfying when it all came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4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150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Money Saver Project</vt:lpstr>
      <vt:lpstr>PowerPoint Presentation</vt:lpstr>
      <vt:lpstr>PowerPoint Presentation</vt:lpstr>
      <vt:lpstr>Subsequent Planning</vt:lpstr>
      <vt:lpstr>Final Site Map</vt:lpstr>
      <vt:lpstr>App Functionality &amp; Code</vt:lpstr>
      <vt:lpstr>Bits to add</vt:lpstr>
      <vt:lpstr>Challenges</vt:lpstr>
      <vt:lpstr>My experience with this project.</vt:lpstr>
      <vt:lpstr>Questions?</vt:lpstr>
    </vt:vector>
  </TitlesOfParts>
  <Company>The Asian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Saver Project</dc:title>
  <dc:creator>Kynan Song</dc:creator>
  <cp:lastModifiedBy>Kynan Song</cp:lastModifiedBy>
  <cp:revision>18</cp:revision>
  <dcterms:created xsi:type="dcterms:W3CDTF">2017-10-26T12:20:11Z</dcterms:created>
  <dcterms:modified xsi:type="dcterms:W3CDTF">2017-10-26T13:16:07Z</dcterms:modified>
</cp:coreProperties>
</file>