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5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634-BDB6-436E-9DEF-C7D2F9521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7FF9F-36AC-476F-9983-D80D1CBC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5FCC-C37C-4882-B549-FC90DAC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3AAF-AD26-4EF7-BE92-9A65EEF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93C1-C36C-4F12-9D8F-CE1D88D2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8420-A19D-490A-B714-64ADF442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AD718-6612-4F72-8AFF-BFC972F7E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33C2-3D38-4C94-B3F3-95FD99E8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79F2-47BD-49B8-BA91-673C85A5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A355-92CA-4287-99A7-C75E131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6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401C6-69D8-4B52-9ADB-0A3CB8BE0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F4F42-C06E-4D6E-A528-4D949CEA3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7496-7C49-49BE-9291-4D318A6F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F353-3734-4528-9E44-C1652305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0F7C-23C7-46A9-8905-AA113CE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8C9C-C549-4DC4-BDD0-79E17B95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4B01-2481-4DBE-845C-CCC1F72A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EBCB-BB6D-4900-A027-6287D76E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BF71-06A8-4D62-8476-7F7F471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EC90-B7F0-4DC9-967D-3FEB99C3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DC92-FC70-448D-9B1C-65B10966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791B-33B1-45A3-A3EC-29F53420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DB65-7EB4-4C21-AC4F-D8596BE4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5C22-C8DC-4B80-8AD5-28B2879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DA92-654A-4906-A34F-38F69044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AB60-A457-496E-B366-EDA2D594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D2D8-611E-43BF-A7A8-A16B8DE0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03544-1EF6-4E25-8B71-65EF1471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D334-A0BE-4AAF-95A6-16CEA29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7884-54FE-4F08-8F0C-34ACC5A7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B288C-DC9A-4940-AEE3-39298AA6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1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CE23-6B38-4302-950C-4CC16CE0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23052-CE1D-4EB0-807A-6C13EC32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83F1-2D9F-4004-9A72-B0506A71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774F7-138F-40A2-8476-690E0C0FC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C8C55-37F2-47FF-9B0C-8BF65D86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BAEF9-E8AA-4D34-A99C-C6A9A3E7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A6216-0E07-43FB-86AD-7229118F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C5923-8508-43DF-B4DB-C4DA3047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0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3163-F5CD-4E3E-8782-2C638590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B69D7-C3C5-45E2-85D4-93AA75A3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48245-7295-4312-9364-BFEA7015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EC5D3-90C4-4F37-B565-24CF1BB2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6F900-C251-4478-A624-90E87223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169E7-81F8-455A-945D-4142DFD6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C5714-55C2-4EE9-8ABD-840EC2B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5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E3B0-57DE-4E2E-9A25-C63D4F29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40BE-806C-44AB-ABDA-5D690235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3F348-CA67-4BAA-9EDF-2C64B91E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B99A-B11B-48BE-8F93-885860D7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4CD6F-60EC-4D5B-B0A2-2AFB0ACC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6F56-5E94-4CEA-8BEB-37D968A8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7C3A-A845-4556-93B7-78E52754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36540-D001-41E4-A296-B7558D14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87C7-400C-4EA9-94E0-1B259F76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781E-AC39-4855-B6E8-FE63B4D8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827B9-B4E8-4C16-BE18-8FA95AF2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4D71-4A1D-4556-A782-E69CE4A1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4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7C8E5-1CFA-45A4-A19B-09E332C8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67DD1-926E-4E96-942D-1FFA6FD90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2F8D-5138-4489-ACB4-9BF7A8A7B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DFF1-CB32-4191-A9BC-8D8EB023D945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DF06-0318-49F4-9811-DA270F32F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63DD-8249-4233-9836-6CB4A1D4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6376-66A9-422F-B222-1704B8720F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2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1964F9F-D4AD-4260-98CD-32FFD79C5B97}"/>
              </a:ext>
            </a:extLst>
          </p:cNvPr>
          <p:cNvGrpSpPr/>
          <p:nvPr/>
        </p:nvGrpSpPr>
        <p:grpSpPr>
          <a:xfrm>
            <a:off x="721453" y="123738"/>
            <a:ext cx="8137321" cy="6612622"/>
            <a:chOff x="721453" y="123738"/>
            <a:chExt cx="8137321" cy="66126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657D24-FFEC-4955-9F47-BA175127F07D}"/>
                </a:ext>
              </a:extLst>
            </p:cNvPr>
            <p:cNvSpPr/>
            <p:nvPr/>
          </p:nvSpPr>
          <p:spPr>
            <a:xfrm>
              <a:off x="2634143" y="125835"/>
              <a:ext cx="6224631" cy="6610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BA8E8B-04D7-4603-8D3B-59B70015C5AA}"/>
                </a:ext>
              </a:extLst>
            </p:cNvPr>
            <p:cNvSpPr txBox="1"/>
            <p:nvPr/>
          </p:nvSpPr>
          <p:spPr>
            <a:xfrm>
              <a:off x="2634143" y="123738"/>
              <a:ext cx="622463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Mental Maths App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1C1290-40A5-4678-A617-D3BB01F66FBE}"/>
                </a:ext>
              </a:extLst>
            </p:cNvPr>
            <p:cNvSpPr txBox="1"/>
            <p:nvPr/>
          </p:nvSpPr>
          <p:spPr>
            <a:xfrm>
              <a:off x="3724711" y="1290724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Open Mental Maths Training for 1</a:t>
              </a:r>
              <a:r>
                <a:rPr lang="en-GB" baseline="30000" dirty="0"/>
                <a:t>st</a:t>
              </a:r>
              <a:r>
                <a:rPr lang="en-GB" dirty="0"/>
                <a:t> Time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0F65FC-71CD-40CE-AFF5-CBEFB59937B8}"/>
                </a:ext>
              </a:extLst>
            </p:cNvPr>
            <p:cNvSpPr txBox="1"/>
            <p:nvPr/>
          </p:nvSpPr>
          <p:spPr>
            <a:xfrm>
              <a:off x="3724711" y="2492663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Baseline Test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BB132A-6916-4E32-A9C6-07C15C2BA2FE}"/>
                </a:ext>
              </a:extLst>
            </p:cNvPr>
            <p:cNvSpPr txBox="1"/>
            <p:nvPr/>
          </p:nvSpPr>
          <p:spPr>
            <a:xfrm>
              <a:off x="3724711" y="3732992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Login	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F7731-1B35-4952-AEE4-0C216C7FCF8B}"/>
                </a:ext>
              </a:extLst>
            </p:cNvPr>
            <p:cNvSpPr txBox="1"/>
            <p:nvPr/>
          </p:nvSpPr>
          <p:spPr>
            <a:xfrm>
              <a:off x="3724711" y="4908691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Register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379C0-17F6-4EC5-92C3-1EDED8A976D5}"/>
                </a:ext>
              </a:extLst>
            </p:cNvPr>
            <p:cNvSpPr txBox="1"/>
            <p:nvPr/>
          </p:nvSpPr>
          <p:spPr>
            <a:xfrm>
              <a:off x="3724711" y="6116705"/>
              <a:ext cx="40434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 Leader board Screen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1CEFDB-43E2-46B3-A549-634E689ABD78}"/>
                </a:ext>
              </a:extLst>
            </p:cNvPr>
            <p:cNvGrpSpPr/>
            <p:nvPr/>
          </p:nvGrpSpPr>
          <p:grpSpPr>
            <a:xfrm>
              <a:off x="872454" y="2423346"/>
              <a:ext cx="696286" cy="1192309"/>
              <a:chOff x="922789" y="1475390"/>
              <a:chExt cx="696286" cy="119230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3A360A-1A36-4BCD-89B7-D38B9804DF1C}"/>
                  </a:ext>
                </a:extLst>
              </p:cNvPr>
              <p:cNvSpPr/>
              <p:nvPr/>
            </p:nvSpPr>
            <p:spPr>
              <a:xfrm>
                <a:off x="1124125" y="1475390"/>
                <a:ext cx="285225" cy="2852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E6E284F-953F-4E13-A227-A4DEED3541BB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1266738" y="1760615"/>
                <a:ext cx="8389" cy="5547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4747917-44D1-4860-B365-F127FBE91720}"/>
                  </a:ext>
                </a:extLst>
              </p:cNvPr>
              <p:cNvCxnSpPr/>
              <p:nvPr/>
            </p:nvCxnSpPr>
            <p:spPr>
              <a:xfrm flipH="1">
                <a:off x="922789" y="2315361"/>
                <a:ext cx="352338" cy="352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2149B1-7AF6-4735-91F5-5426D9B9E349}"/>
                  </a:ext>
                </a:extLst>
              </p:cNvPr>
              <p:cNvCxnSpPr/>
              <p:nvPr/>
            </p:nvCxnSpPr>
            <p:spPr>
              <a:xfrm>
                <a:off x="1275127" y="2315361"/>
                <a:ext cx="343948" cy="3439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24C1DE-D155-42A7-8B46-9A28C4B921D4}"/>
                  </a:ext>
                </a:extLst>
              </p:cNvPr>
              <p:cNvCxnSpPr/>
              <p:nvPr/>
            </p:nvCxnSpPr>
            <p:spPr>
              <a:xfrm flipV="1">
                <a:off x="1266737" y="1760615"/>
                <a:ext cx="277373" cy="277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234DD8-A572-4556-9E75-07EE8D2E9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7755" y="1769006"/>
                <a:ext cx="268983" cy="2689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79FCA1-6020-470E-90B7-92F19C02BD7A}"/>
                </a:ext>
              </a:extLst>
            </p:cNvPr>
            <p:cNvSpPr txBox="1"/>
            <p:nvPr/>
          </p:nvSpPr>
          <p:spPr>
            <a:xfrm>
              <a:off x="721453" y="2030136"/>
              <a:ext cx="99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User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68037EC-FEE2-4754-8593-45B39C021984}"/>
                </a:ext>
              </a:extLst>
            </p:cNvPr>
            <p:cNvCxnSpPr/>
            <p:nvPr/>
          </p:nvCxnSpPr>
          <p:spPr>
            <a:xfrm flipV="1">
              <a:off x="1635853" y="1484851"/>
              <a:ext cx="2088858" cy="10737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9C6DC6-2015-4CB5-B126-08A19E852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13" y="2651837"/>
              <a:ext cx="1954098" cy="56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CA7DB8-EC6A-496E-952F-A7686903FEE5}"/>
                </a:ext>
              </a:extLst>
            </p:cNvPr>
            <p:cNvCxnSpPr>
              <a:cxnSpLocks/>
            </p:cNvCxnSpPr>
            <p:nvPr/>
          </p:nvCxnSpPr>
          <p:spPr>
            <a:xfrm>
              <a:off x="1777929" y="3012994"/>
              <a:ext cx="1946782" cy="8207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B5DD31-5A6A-4F28-8D7A-FE3B144CEA5C}"/>
                </a:ext>
              </a:extLst>
            </p:cNvPr>
            <p:cNvCxnSpPr>
              <a:cxnSpLocks/>
            </p:cNvCxnSpPr>
            <p:nvPr/>
          </p:nvCxnSpPr>
          <p:spPr>
            <a:xfrm>
              <a:off x="1777929" y="3307577"/>
              <a:ext cx="1938393" cy="1601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046AF8-DC42-4D84-9E11-9AE8D076CB94}"/>
                </a:ext>
              </a:extLst>
            </p:cNvPr>
            <p:cNvCxnSpPr/>
            <p:nvPr/>
          </p:nvCxnSpPr>
          <p:spPr>
            <a:xfrm>
              <a:off x="1694575" y="3550423"/>
              <a:ext cx="2021747" cy="25662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3DBB3F-92C6-412B-9F60-98586F15DCFC}"/>
              </a:ext>
            </a:extLst>
          </p:cNvPr>
          <p:cNvSpPr txBox="1"/>
          <p:nvPr/>
        </p:nvSpPr>
        <p:spPr>
          <a:xfrm>
            <a:off x="3716322" y="3095105"/>
            <a:ext cx="4043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 View Player Progress	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C92A52-DCD3-4D06-AB1A-FF7BA8085E78}"/>
              </a:ext>
            </a:extLst>
          </p:cNvPr>
          <p:cNvCxnSpPr>
            <a:cxnSpLocks/>
          </p:cNvCxnSpPr>
          <p:nvPr/>
        </p:nvCxnSpPr>
        <p:spPr>
          <a:xfrm>
            <a:off x="1711353" y="2861995"/>
            <a:ext cx="1996580" cy="44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Coggans (Student)</dc:creator>
  <cp:lastModifiedBy>Scott Gibson</cp:lastModifiedBy>
  <cp:revision>3</cp:revision>
  <dcterms:created xsi:type="dcterms:W3CDTF">2020-03-09T13:53:52Z</dcterms:created>
  <dcterms:modified xsi:type="dcterms:W3CDTF">2020-03-12T18:37:18Z</dcterms:modified>
</cp:coreProperties>
</file>