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Neo4j vs TigerGraph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Architecture, limitations, and guidance on choosing the right tool</a:t>
            </a:r>
          </a:p>
          <a:p>
            <a:r>
              <a:t>(With sources and references)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Decision Matrix (quick guide)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OLTP + many reads + developer velocity → Neo4j</a:t>
            </a:r>
          </a:p>
          <a:p>
            <a:pPr/>
            <a:r>
              <a:t>Global, very large graph + deep analytics + partitioned parallelism → TigerGraph</a:t>
            </a:r>
          </a:p>
          <a:p>
            <a:pPr/>
            <a:r>
              <a:t>Federation across many DBs but moderate per-tenant graph → Neo4j Composite/Fabric</a:t>
            </a:r>
          </a:p>
          <a:p>
            <a:pPr/>
            <a:r>
              <a:t>Strict single-box constraint with rich algorithms → Neo4j + GDS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900">
                <a:solidFill>
                  <a:srgbClr val="646464"/>
                </a:solidFill>
              </a:defRPr>
            </a:pPr>
            <a:r>
              <a:t>See References: [5][2]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[1] Neo4j Driver API (Leader handles writes): https://neo4j.com/docs/bolt/current/driver-api/</a:t>
            </a:r>
          </a:p>
          <a:p>
            <a:pPr/>
            <a:r>
              <a:t>[2] Neo4j GDS Memory Estimation (projections on heap): https://neo4j.com/docs/graph-data-science/current/common-usage/memory-estimation/</a:t>
            </a:r>
          </a:p>
          <a:p>
            <a:pPr/>
            <a:r>
              <a:t>[3] Neo4j Page Cache (memory configuration): https://neo4j.com/docs/operations-manual/current/performance/memory-configuration/</a:t>
            </a:r>
          </a:p>
          <a:p>
            <a:pPr/>
            <a:r>
              <a:t>[4] TigerGraph Accumulators / ACCUM vs POST-ACCUM: https://docs.tigergraph.com/gsql-ref/4.2/querying/accumulators</a:t>
            </a:r>
          </a:p>
          <a:p>
            <a:pPr/>
            <a:r>
              <a:t>[5] Neo4j Composite (Fabric) Overview: https://neo4j.com/docs/operations-manual/current/database-administration/composite-databases/concepts/</a:t>
            </a:r>
          </a:p>
          <a:p>
            <a:pPr/>
            <a:r>
              <a:t>[6] TigerGraph Internal Architecture (NPG, GSE/GPE): https://docs.tigergraph.com/tigergraph-server/4.2/intro/internal-architecture</a:t>
            </a:r>
          </a:p>
          <a:p>
            <a:pPr/>
            <a:r>
              <a:t>[7] TigerGraph Accumulator Tutorial: https://docs.tigergraph.com/gsql-ref/4.2/tutorials/accumulators-tutorial</a:t>
            </a:r>
          </a:p>
          <a:p>
            <a:pPr/>
            <a:r>
              <a:t>[8] TigerGraph Loading Jobs: https://docs.tigergraph.com/gsql-ref/4.2/ddl-and-loading/creating-a-loading-job</a:t>
            </a:r>
          </a:p>
          <a:p>
            <a:pPr/>
            <a:r>
              <a:t>[9] TigerGraph REST API (URL length limit) and related limits: https://docs.tigergraph.com/tigergraph-server/4.2/API/</a:t>
            </a:r>
          </a:p>
          <a:p>
            <a:pPr/>
            <a:r>
              <a:t>[10] TigerGraph Workload Management / CPU-aware routing: https://docs.tigergraph.com/tigergraph-server/4.2/system-management/workload-management</a:t>
            </a:r>
          </a:p>
          <a:p>
            <a:pPr/>
            <a:r>
              <a:t>[11] TigerGraph Community Edition Limits: https://docs.tigergraph.com/tigergraph-server/4.2/intro/comparison-of-editions</a:t>
            </a:r>
          </a:p>
          <a:p>
            <a:pPr/>
            <a:r>
              <a:t>[12] pyTigerGraph Query Functions (response size / URL len): https://docs.tigergraph.com/pytigergraph/1.8/core-functions/query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1) Executive Summary</a:t>
            </a:r>
          </a:p>
          <a:p>
            <a:pPr/>
            <a:r>
              <a:t>2) Architecture Comparison</a:t>
            </a:r>
          </a:p>
          <a:p>
            <a:pPr/>
            <a:r>
              <a:t>3) Query &amp; Analytics Model</a:t>
            </a:r>
          </a:p>
          <a:p>
            <a:pPr/>
            <a:r>
              <a:t>4) Scaling &amp; Limits</a:t>
            </a:r>
          </a:p>
          <a:p>
            <a:pPr/>
            <a:r>
              <a:t>5) Right Tool for the Job</a:t>
            </a:r>
          </a:p>
          <a:p>
            <a:pPr/>
            <a:r>
              <a:t>6) Migration Notes</a:t>
            </a:r>
          </a:p>
          <a:p>
            <a:pPr/>
            <a:r>
              <a:t>7) Decision Matrix</a:t>
            </a:r>
          </a:p>
          <a:p>
            <a:pPr/>
            <a:r>
              <a:t>8) 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Neo4j → developer-friendly OLTP+read-heavy graphs with optional in-memory GDS analytics.</a:t>
            </a:r>
          </a:p>
          <a:p>
            <a:pPr/>
            <a:r>
              <a:t>TigerGraph → compiled, parallel, partitioned engine suited for deep analytics across very large graphs.</a:t>
            </a:r>
          </a:p>
          <a:p>
            <a:pPr/>
            <a:r>
              <a:t>Both are excellent; choose by workload shape (write pattern, memory footprint, analytics depth, ops).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900">
                <a:solidFill>
                  <a:srgbClr val="646464"/>
                </a:solidFill>
              </a:defRPr>
            </a:pPr>
            <a:r>
              <a:t>See References: [1][2][6]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— How They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Neo4j: native store + page cache; causal cluster with a single leader coordinating writes.</a:t>
            </a:r>
          </a:p>
          <a:p>
            <a:pPr/>
            <a:r>
              <a:t>TigerGraph: Native Parallel Graph (GSE storage + GPE compute) executing queries in parallel on partitions.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900">
                <a:solidFill>
                  <a:srgbClr val="646464"/>
                </a:solidFill>
              </a:defRPr>
            </a:pPr>
            <a:r>
              <a:t>See References: [1][3][6]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Query &amp; Analytics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Neo4j: Cypher (declarative). GDS runs on in-memory projections (estimate RAM; results written back).</a:t>
            </a:r>
          </a:p>
          <a:p>
            <a:pPr/>
            <a:r>
              <a:t>TigerGraph: GSQL with ACCUM/POST-ACCUM and vertex/global accumulators; algorithms run distributed.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900">
                <a:solidFill>
                  <a:srgbClr val="646464"/>
                </a:solidFill>
              </a:defRPr>
            </a:pPr>
            <a:r>
              <a:t>See References: [2][4][7]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Clustering &amp;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Neo4j: leader handles writes; read replicas scale reads; Fabric/composite databases federate data.</a:t>
            </a:r>
          </a:p>
          <a:p>
            <a:pPr/>
            <a:r>
              <a:t>TigerGraph: MPP scale-out; REST++ routes to less busy workers; workload management &amp; time/URL limits.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900">
                <a:solidFill>
                  <a:srgbClr val="646464"/>
                </a:solidFill>
              </a:defRPr>
            </a:pPr>
            <a:r>
              <a:t>See References: [1][5][10][9]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Practical Limits &amp; Guardrails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Neo4j GDS requires sufficient heap for projections; page cache tuning matters.</a:t>
            </a:r>
          </a:p>
          <a:p>
            <a:pPr/>
            <a:r>
              <a:t>TigerGraph CE: single server; up to 200GB graph &amp; 100GB vector; UI/API defaults may cap response sizes.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900">
                <a:solidFill>
                  <a:srgbClr val="646464"/>
                </a:solidFill>
              </a:defRPr>
            </a:pPr>
            <a:r>
              <a:t>See References: [2][3][11][9]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Right Tool for the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Neo4j: transactional apps, rich ad-hoc queries, moderate writes, targeted GDS analytics.</a:t>
            </a:r>
          </a:p>
          <a:p>
            <a:pPr/>
            <a:r>
              <a:t>TigerGraph: multi-TB graphs, deep multi-hop analytics, high-throughput query workloads across partitions.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900">
                <a:solidFill>
                  <a:srgbClr val="646464"/>
                </a:solidFill>
              </a:defRPr>
            </a:pPr>
            <a:r>
              <a:t>See References: [1][2][6]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Migration &amp; Interop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Model: labels/rel-types → vertex/edge types; relationship props → edge attributes.</a:t>
            </a:r>
          </a:p>
          <a:p>
            <a:pPr/>
            <a:r>
              <a:t>ETL: Neo4j APOC export CSV → TigerGraph Loading Jobs; driver swap to pyTigerGraph.</a:t>
            </a:r>
          </a:p>
          <a:p>
            <a:pPr/>
            <a:r>
              <a:t>Language: Cypher → GSQL; TigerGraph also supports openCypher pattern matching.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900">
                <a:solidFill>
                  <a:srgbClr val="646464"/>
                </a:solidFill>
              </a:defRPr>
            </a:pPr>
            <a:r>
              <a:t>See References: [8][12]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vs TigerGraph — Executive Briefing</dc:title>
  <dc:subject>Architecture, limits, and when to use which</dc:subject>
  <dc:creator>Prepared by ChatGPT</dc:creator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