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9"/>
    <p:restoredTop sz="94634"/>
  </p:normalViewPr>
  <p:slideViewPr>
    <p:cSldViewPr snapToGrid="0" snapToObjects="1">
      <p:cViewPr varScale="1">
        <p:scale>
          <a:sx n="81" d="100"/>
          <a:sy n="81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3741D3-C123-4E3C-A733-B8BF86CADA7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D12525-7493-4E2F-9939-73FCB7D5E5C8}">
      <dgm:prSet/>
      <dgm:spPr/>
      <dgm:t>
        <a:bodyPr/>
        <a:lstStyle/>
        <a:p>
          <a:r>
            <a:rPr lang="en-US"/>
            <a:t>I would recommend opening a business in Asheville, NC. </a:t>
          </a:r>
        </a:p>
      </dgm:t>
    </dgm:pt>
    <dgm:pt modelId="{6D44B553-5B91-482A-A569-B7072F926828}" type="parTrans" cxnId="{22D859C4-AB86-4DFD-8916-53BF9CDEA7FC}">
      <dgm:prSet/>
      <dgm:spPr/>
      <dgm:t>
        <a:bodyPr/>
        <a:lstStyle/>
        <a:p>
          <a:endParaRPr lang="en-US"/>
        </a:p>
      </dgm:t>
    </dgm:pt>
    <dgm:pt modelId="{B8BF5A49-81FB-4D79-856C-75A0FC724523}" type="sibTrans" cxnId="{22D859C4-AB86-4DFD-8916-53BF9CDEA7FC}">
      <dgm:prSet/>
      <dgm:spPr/>
      <dgm:t>
        <a:bodyPr/>
        <a:lstStyle/>
        <a:p>
          <a:endParaRPr lang="en-US"/>
        </a:p>
      </dgm:t>
    </dgm:pt>
    <dgm:pt modelId="{815BBF04-AE07-48AC-B717-3D7F9277A625}">
      <dgm:prSet/>
      <dgm:spPr/>
      <dgm:t>
        <a:bodyPr/>
        <a:lstStyle/>
        <a:p>
          <a:r>
            <a:rPr lang="en-US"/>
            <a:t>More specifically in either zip code 28004 or 28006. </a:t>
          </a:r>
        </a:p>
      </dgm:t>
    </dgm:pt>
    <dgm:pt modelId="{5B219D71-C159-4033-9C4E-6854067067DF}" type="parTrans" cxnId="{EBA10653-F1AA-4A6F-A9FB-78E258480963}">
      <dgm:prSet/>
      <dgm:spPr/>
      <dgm:t>
        <a:bodyPr/>
        <a:lstStyle/>
        <a:p>
          <a:endParaRPr lang="en-US"/>
        </a:p>
      </dgm:t>
    </dgm:pt>
    <dgm:pt modelId="{F8F6453A-1E98-4D1A-A87F-1353FB033E4B}" type="sibTrans" cxnId="{EBA10653-F1AA-4A6F-A9FB-78E258480963}">
      <dgm:prSet/>
      <dgm:spPr/>
      <dgm:t>
        <a:bodyPr/>
        <a:lstStyle/>
        <a:p>
          <a:endParaRPr lang="en-US"/>
        </a:p>
      </dgm:t>
    </dgm:pt>
    <dgm:pt modelId="{7D406382-80D8-4E87-81FB-09F67E4A8C7E}">
      <dgm:prSet/>
      <dgm:spPr/>
      <dgm:t>
        <a:bodyPr/>
        <a:lstStyle/>
        <a:p>
          <a:r>
            <a:rPr lang="en-US"/>
            <a:t>Opening a coffee shop in zip code 28004 or 28006 would be a location that is near the University of North Carolina, Asheville but also away from competition.</a:t>
          </a:r>
        </a:p>
      </dgm:t>
    </dgm:pt>
    <dgm:pt modelId="{08E760E6-E6A7-471F-9013-F6A11F0A2FC2}" type="parTrans" cxnId="{79C96345-B87B-480F-A7AE-DDD92874591B}">
      <dgm:prSet/>
      <dgm:spPr/>
      <dgm:t>
        <a:bodyPr/>
        <a:lstStyle/>
        <a:p>
          <a:endParaRPr lang="en-US"/>
        </a:p>
      </dgm:t>
    </dgm:pt>
    <dgm:pt modelId="{FEA5A38F-BEC9-47F9-882E-2786DAB72955}" type="sibTrans" cxnId="{79C96345-B87B-480F-A7AE-DDD92874591B}">
      <dgm:prSet/>
      <dgm:spPr/>
      <dgm:t>
        <a:bodyPr/>
        <a:lstStyle/>
        <a:p>
          <a:endParaRPr lang="en-US"/>
        </a:p>
      </dgm:t>
    </dgm:pt>
    <dgm:pt modelId="{47ECB089-EC3E-40F2-9D59-69A5C3B79FD6}">
      <dgm:prSet/>
      <dgm:spPr/>
      <dgm:t>
        <a:bodyPr/>
        <a:lstStyle/>
        <a:p>
          <a:r>
            <a:rPr lang="en-US"/>
            <a:t>If there was an oppurunity to apply more research before picking a place to open a coffee shop, I would reccomend using a clustering technique on the top 50 college towns by demographics. That would provide you an oppurtunity to find a town that has the target audience of you coffee shop.</a:t>
          </a:r>
        </a:p>
      </dgm:t>
    </dgm:pt>
    <dgm:pt modelId="{CB0D1B50-FFA5-4172-AA4E-B094AFBA8B67}" type="parTrans" cxnId="{631E58A5-14B9-455B-B7E9-B64E256388A5}">
      <dgm:prSet/>
      <dgm:spPr/>
      <dgm:t>
        <a:bodyPr/>
        <a:lstStyle/>
        <a:p>
          <a:endParaRPr lang="en-US"/>
        </a:p>
      </dgm:t>
    </dgm:pt>
    <dgm:pt modelId="{ED40A0FE-67E8-4734-8079-38BE16F698BF}" type="sibTrans" cxnId="{631E58A5-14B9-455B-B7E9-B64E256388A5}">
      <dgm:prSet/>
      <dgm:spPr/>
      <dgm:t>
        <a:bodyPr/>
        <a:lstStyle/>
        <a:p>
          <a:endParaRPr lang="en-US"/>
        </a:p>
      </dgm:t>
    </dgm:pt>
    <dgm:pt modelId="{8DE62053-8192-8E40-A77D-DF07A25A5CED}" type="pres">
      <dgm:prSet presAssocID="{0E3741D3-C123-4E3C-A733-B8BF86CADA76}" presName="vert0" presStyleCnt="0">
        <dgm:presLayoutVars>
          <dgm:dir/>
          <dgm:animOne val="branch"/>
          <dgm:animLvl val="lvl"/>
        </dgm:presLayoutVars>
      </dgm:prSet>
      <dgm:spPr/>
    </dgm:pt>
    <dgm:pt modelId="{36A6AC6D-07C6-B342-9B6A-943B3B2C91AE}" type="pres">
      <dgm:prSet presAssocID="{03D12525-7493-4E2F-9939-73FCB7D5E5C8}" presName="thickLine" presStyleLbl="alignNode1" presStyleIdx="0" presStyleCnt="4"/>
      <dgm:spPr/>
    </dgm:pt>
    <dgm:pt modelId="{7F2F0E81-761E-9F40-A4C2-9C646E8EEC9B}" type="pres">
      <dgm:prSet presAssocID="{03D12525-7493-4E2F-9939-73FCB7D5E5C8}" presName="horz1" presStyleCnt="0"/>
      <dgm:spPr/>
    </dgm:pt>
    <dgm:pt modelId="{20D48E43-C1E7-244C-8215-146CC9B8F4F5}" type="pres">
      <dgm:prSet presAssocID="{03D12525-7493-4E2F-9939-73FCB7D5E5C8}" presName="tx1" presStyleLbl="revTx" presStyleIdx="0" presStyleCnt="4"/>
      <dgm:spPr/>
    </dgm:pt>
    <dgm:pt modelId="{91BDC2EF-A6BD-AE4A-ADE6-279D35840025}" type="pres">
      <dgm:prSet presAssocID="{03D12525-7493-4E2F-9939-73FCB7D5E5C8}" presName="vert1" presStyleCnt="0"/>
      <dgm:spPr/>
    </dgm:pt>
    <dgm:pt modelId="{16133B06-E5F1-AB46-8DEA-1E2D409F91A7}" type="pres">
      <dgm:prSet presAssocID="{815BBF04-AE07-48AC-B717-3D7F9277A625}" presName="thickLine" presStyleLbl="alignNode1" presStyleIdx="1" presStyleCnt="4"/>
      <dgm:spPr/>
    </dgm:pt>
    <dgm:pt modelId="{578B27FD-C8D8-5E4B-83EC-CD6839140D14}" type="pres">
      <dgm:prSet presAssocID="{815BBF04-AE07-48AC-B717-3D7F9277A625}" presName="horz1" presStyleCnt="0"/>
      <dgm:spPr/>
    </dgm:pt>
    <dgm:pt modelId="{C6E49A4C-C1DA-3743-8B8B-D16543EB6C4B}" type="pres">
      <dgm:prSet presAssocID="{815BBF04-AE07-48AC-B717-3D7F9277A625}" presName="tx1" presStyleLbl="revTx" presStyleIdx="1" presStyleCnt="4"/>
      <dgm:spPr/>
    </dgm:pt>
    <dgm:pt modelId="{5BEA6E5E-3D3A-0649-84D4-DD497475C16C}" type="pres">
      <dgm:prSet presAssocID="{815BBF04-AE07-48AC-B717-3D7F9277A625}" presName="vert1" presStyleCnt="0"/>
      <dgm:spPr/>
    </dgm:pt>
    <dgm:pt modelId="{711E6A1D-2E94-3744-977F-2D3BC54A2062}" type="pres">
      <dgm:prSet presAssocID="{7D406382-80D8-4E87-81FB-09F67E4A8C7E}" presName="thickLine" presStyleLbl="alignNode1" presStyleIdx="2" presStyleCnt="4"/>
      <dgm:spPr/>
    </dgm:pt>
    <dgm:pt modelId="{4290CA9A-1D9A-7F49-BB2E-584F0CB11780}" type="pres">
      <dgm:prSet presAssocID="{7D406382-80D8-4E87-81FB-09F67E4A8C7E}" presName="horz1" presStyleCnt="0"/>
      <dgm:spPr/>
    </dgm:pt>
    <dgm:pt modelId="{566ED0AF-0217-0A45-9951-EE8C07689A1C}" type="pres">
      <dgm:prSet presAssocID="{7D406382-80D8-4E87-81FB-09F67E4A8C7E}" presName="tx1" presStyleLbl="revTx" presStyleIdx="2" presStyleCnt="4"/>
      <dgm:spPr/>
    </dgm:pt>
    <dgm:pt modelId="{04336CD4-8A7C-B040-9A5B-514A8790A12E}" type="pres">
      <dgm:prSet presAssocID="{7D406382-80D8-4E87-81FB-09F67E4A8C7E}" presName="vert1" presStyleCnt="0"/>
      <dgm:spPr/>
    </dgm:pt>
    <dgm:pt modelId="{75B1138F-6A7E-7447-BF05-B697B4853407}" type="pres">
      <dgm:prSet presAssocID="{47ECB089-EC3E-40F2-9D59-69A5C3B79FD6}" presName="thickLine" presStyleLbl="alignNode1" presStyleIdx="3" presStyleCnt="4"/>
      <dgm:spPr/>
    </dgm:pt>
    <dgm:pt modelId="{C38805F7-EED2-084D-AD00-CD8E9AD2C32D}" type="pres">
      <dgm:prSet presAssocID="{47ECB089-EC3E-40F2-9D59-69A5C3B79FD6}" presName="horz1" presStyleCnt="0"/>
      <dgm:spPr/>
    </dgm:pt>
    <dgm:pt modelId="{6560C1DC-B575-234B-8E35-B9F839E47635}" type="pres">
      <dgm:prSet presAssocID="{47ECB089-EC3E-40F2-9D59-69A5C3B79FD6}" presName="tx1" presStyleLbl="revTx" presStyleIdx="3" presStyleCnt="4"/>
      <dgm:spPr/>
    </dgm:pt>
    <dgm:pt modelId="{96A96A03-2BE1-724D-B1F7-9027ADA3119B}" type="pres">
      <dgm:prSet presAssocID="{47ECB089-EC3E-40F2-9D59-69A5C3B79FD6}" presName="vert1" presStyleCnt="0"/>
      <dgm:spPr/>
    </dgm:pt>
  </dgm:ptLst>
  <dgm:cxnLst>
    <dgm:cxn modelId="{6F773E21-36C7-F54E-AD02-1D334E4CA0ED}" type="presOf" srcId="{7D406382-80D8-4E87-81FB-09F67E4A8C7E}" destId="{566ED0AF-0217-0A45-9951-EE8C07689A1C}" srcOrd="0" destOrd="0" presId="urn:microsoft.com/office/officeart/2008/layout/LinedList"/>
    <dgm:cxn modelId="{79C96345-B87B-480F-A7AE-DDD92874591B}" srcId="{0E3741D3-C123-4E3C-A733-B8BF86CADA76}" destId="{7D406382-80D8-4E87-81FB-09F67E4A8C7E}" srcOrd="2" destOrd="0" parTransId="{08E760E6-E6A7-471F-9013-F6A11F0A2FC2}" sibTransId="{FEA5A38F-BEC9-47F9-882E-2786DAB72955}"/>
    <dgm:cxn modelId="{B25B3B4B-AE96-FC4D-8A50-BD1442EE89EA}" type="presOf" srcId="{0E3741D3-C123-4E3C-A733-B8BF86CADA76}" destId="{8DE62053-8192-8E40-A77D-DF07A25A5CED}" srcOrd="0" destOrd="0" presId="urn:microsoft.com/office/officeart/2008/layout/LinedList"/>
    <dgm:cxn modelId="{EBA10653-F1AA-4A6F-A9FB-78E258480963}" srcId="{0E3741D3-C123-4E3C-A733-B8BF86CADA76}" destId="{815BBF04-AE07-48AC-B717-3D7F9277A625}" srcOrd="1" destOrd="0" parTransId="{5B219D71-C159-4033-9C4E-6854067067DF}" sibTransId="{F8F6453A-1E98-4D1A-A87F-1353FB033E4B}"/>
    <dgm:cxn modelId="{CA8AA161-2BAC-834C-9EF8-B7E90D4090FA}" type="presOf" srcId="{815BBF04-AE07-48AC-B717-3D7F9277A625}" destId="{C6E49A4C-C1DA-3743-8B8B-D16543EB6C4B}" srcOrd="0" destOrd="0" presId="urn:microsoft.com/office/officeart/2008/layout/LinedList"/>
    <dgm:cxn modelId="{71CE247C-D285-DF44-9CB6-AFA186FE8EBC}" type="presOf" srcId="{47ECB089-EC3E-40F2-9D59-69A5C3B79FD6}" destId="{6560C1DC-B575-234B-8E35-B9F839E47635}" srcOrd="0" destOrd="0" presId="urn:microsoft.com/office/officeart/2008/layout/LinedList"/>
    <dgm:cxn modelId="{631E58A5-14B9-455B-B7E9-B64E256388A5}" srcId="{0E3741D3-C123-4E3C-A733-B8BF86CADA76}" destId="{47ECB089-EC3E-40F2-9D59-69A5C3B79FD6}" srcOrd="3" destOrd="0" parTransId="{CB0D1B50-FFA5-4172-AA4E-B094AFBA8B67}" sibTransId="{ED40A0FE-67E8-4734-8079-38BE16F698BF}"/>
    <dgm:cxn modelId="{E4EB73BD-5B82-0E4D-914A-DE7AD1E12E5E}" type="presOf" srcId="{03D12525-7493-4E2F-9939-73FCB7D5E5C8}" destId="{20D48E43-C1E7-244C-8215-146CC9B8F4F5}" srcOrd="0" destOrd="0" presId="urn:microsoft.com/office/officeart/2008/layout/LinedList"/>
    <dgm:cxn modelId="{22D859C4-AB86-4DFD-8916-53BF9CDEA7FC}" srcId="{0E3741D3-C123-4E3C-A733-B8BF86CADA76}" destId="{03D12525-7493-4E2F-9939-73FCB7D5E5C8}" srcOrd="0" destOrd="0" parTransId="{6D44B553-5B91-482A-A569-B7072F926828}" sibTransId="{B8BF5A49-81FB-4D79-856C-75A0FC724523}"/>
    <dgm:cxn modelId="{EC1EFD2A-C2F0-5C44-BCB6-BE5CCE3747D0}" type="presParOf" srcId="{8DE62053-8192-8E40-A77D-DF07A25A5CED}" destId="{36A6AC6D-07C6-B342-9B6A-943B3B2C91AE}" srcOrd="0" destOrd="0" presId="urn:microsoft.com/office/officeart/2008/layout/LinedList"/>
    <dgm:cxn modelId="{EA967165-B634-384F-AC6C-256C37F4148B}" type="presParOf" srcId="{8DE62053-8192-8E40-A77D-DF07A25A5CED}" destId="{7F2F0E81-761E-9F40-A4C2-9C646E8EEC9B}" srcOrd="1" destOrd="0" presId="urn:microsoft.com/office/officeart/2008/layout/LinedList"/>
    <dgm:cxn modelId="{2F291FA6-EC75-174B-842C-7549CB1A6AFA}" type="presParOf" srcId="{7F2F0E81-761E-9F40-A4C2-9C646E8EEC9B}" destId="{20D48E43-C1E7-244C-8215-146CC9B8F4F5}" srcOrd="0" destOrd="0" presId="urn:microsoft.com/office/officeart/2008/layout/LinedList"/>
    <dgm:cxn modelId="{AD5847A5-C6E8-2049-AD72-E27076D21642}" type="presParOf" srcId="{7F2F0E81-761E-9F40-A4C2-9C646E8EEC9B}" destId="{91BDC2EF-A6BD-AE4A-ADE6-279D35840025}" srcOrd="1" destOrd="0" presId="urn:microsoft.com/office/officeart/2008/layout/LinedList"/>
    <dgm:cxn modelId="{68FD5E2A-21AA-E94E-AC1F-9AF3B0BCEE1B}" type="presParOf" srcId="{8DE62053-8192-8E40-A77D-DF07A25A5CED}" destId="{16133B06-E5F1-AB46-8DEA-1E2D409F91A7}" srcOrd="2" destOrd="0" presId="urn:microsoft.com/office/officeart/2008/layout/LinedList"/>
    <dgm:cxn modelId="{2EEA9377-6222-6440-805A-2FFA4904CCFA}" type="presParOf" srcId="{8DE62053-8192-8E40-A77D-DF07A25A5CED}" destId="{578B27FD-C8D8-5E4B-83EC-CD6839140D14}" srcOrd="3" destOrd="0" presId="urn:microsoft.com/office/officeart/2008/layout/LinedList"/>
    <dgm:cxn modelId="{E5F44341-DD3F-624C-89C9-1022F10FEC65}" type="presParOf" srcId="{578B27FD-C8D8-5E4B-83EC-CD6839140D14}" destId="{C6E49A4C-C1DA-3743-8B8B-D16543EB6C4B}" srcOrd="0" destOrd="0" presId="urn:microsoft.com/office/officeart/2008/layout/LinedList"/>
    <dgm:cxn modelId="{C09A4393-2E18-4044-93EE-B98EA0501409}" type="presParOf" srcId="{578B27FD-C8D8-5E4B-83EC-CD6839140D14}" destId="{5BEA6E5E-3D3A-0649-84D4-DD497475C16C}" srcOrd="1" destOrd="0" presId="urn:microsoft.com/office/officeart/2008/layout/LinedList"/>
    <dgm:cxn modelId="{E0306DE0-6442-0045-99F3-3DC8DD4781C1}" type="presParOf" srcId="{8DE62053-8192-8E40-A77D-DF07A25A5CED}" destId="{711E6A1D-2E94-3744-977F-2D3BC54A2062}" srcOrd="4" destOrd="0" presId="urn:microsoft.com/office/officeart/2008/layout/LinedList"/>
    <dgm:cxn modelId="{B23233AC-3A44-9F45-A2C4-F345BAEF29D7}" type="presParOf" srcId="{8DE62053-8192-8E40-A77D-DF07A25A5CED}" destId="{4290CA9A-1D9A-7F49-BB2E-584F0CB11780}" srcOrd="5" destOrd="0" presId="urn:microsoft.com/office/officeart/2008/layout/LinedList"/>
    <dgm:cxn modelId="{03CE8103-F3F0-8C4E-9FCD-38E1046B20BB}" type="presParOf" srcId="{4290CA9A-1D9A-7F49-BB2E-584F0CB11780}" destId="{566ED0AF-0217-0A45-9951-EE8C07689A1C}" srcOrd="0" destOrd="0" presId="urn:microsoft.com/office/officeart/2008/layout/LinedList"/>
    <dgm:cxn modelId="{447E19C2-9B24-DE45-9347-E0B8F9124571}" type="presParOf" srcId="{4290CA9A-1D9A-7F49-BB2E-584F0CB11780}" destId="{04336CD4-8A7C-B040-9A5B-514A8790A12E}" srcOrd="1" destOrd="0" presId="urn:microsoft.com/office/officeart/2008/layout/LinedList"/>
    <dgm:cxn modelId="{EA7D57E2-42E7-0143-A990-BD2EDADFAAF7}" type="presParOf" srcId="{8DE62053-8192-8E40-A77D-DF07A25A5CED}" destId="{75B1138F-6A7E-7447-BF05-B697B4853407}" srcOrd="6" destOrd="0" presId="urn:microsoft.com/office/officeart/2008/layout/LinedList"/>
    <dgm:cxn modelId="{A347CEAE-0554-C845-94FA-3D300AF5AB88}" type="presParOf" srcId="{8DE62053-8192-8E40-A77D-DF07A25A5CED}" destId="{C38805F7-EED2-084D-AD00-CD8E9AD2C32D}" srcOrd="7" destOrd="0" presId="urn:microsoft.com/office/officeart/2008/layout/LinedList"/>
    <dgm:cxn modelId="{CB39AD09-4167-B54F-ACD5-CF1A07106836}" type="presParOf" srcId="{C38805F7-EED2-084D-AD00-CD8E9AD2C32D}" destId="{6560C1DC-B575-234B-8E35-B9F839E47635}" srcOrd="0" destOrd="0" presId="urn:microsoft.com/office/officeart/2008/layout/LinedList"/>
    <dgm:cxn modelId="{0BAC62E1-4BB8-CD48-882B-DA065CCC0816}" type="presParOf" srcId="{C38805F7-EED2-084D-AD00-CD8E9AD2C32D}" destId="{96A96A03-2BE1-724D-B1F7-9027ADA311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6AC6D-07C6-B342-9B6A-943B3B2C91A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48E43-C1E7-244C-8215-146CC9B8F4F5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 would recommend opening a business in Asheville, NC. </a:t>
          </a:r>
        </a:p>
      </dsp:txBody>
      <dsp:txXfrm>
        <a:off x="0" y="0"/>
        <a:ext cx="6492875" cy="1276350"/>
      </dsp:txXfrm>
    </dsp:sp>
    <dsp:sp modelId="{16133B06-E5F1-AB46-8DEA-1E2D409F91A7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49A4C-C1DA-3743-8B8B-D16543EB6C4B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specifically in either zip code 28004 or 28006. </a:t>
          </a:r>
        </a:p>
      </dsp:txBody>
      <dsp:txXfrm>
        <a:off x="0" y="1276350"/>
        <a:ext cx="6492875" cy="1276350"/>
      </dsp:txXfrm>
    </dsp:sp>
    <dsp:sp modelId="{711E6A1D-2E94-3744-977F-2D3BC54A206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ED0AF-0217-0A45-9951-EE8C07689A1C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Opening a coffee shop in zip code 28004 or 28006 would be a location that is near the University of North Carolina, Asheville but also away from competition.</a:t>
          </a:r>
        </a:p>
      </dsp:txBody>
      <dsp:txXfrm>
        <a:off x="0" y="2552700"/>
        <a:ext cx="6492875" cy="1276350"/>
      </dsp:txXfrm>
    </dsp:sp>
    <dsp:sp modelId="{75B1138F-6A7E-7447-BF05-B697B4853407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0C1DC-B575-234B-8E35-B9F839E4763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there was an oppurunity to apply more research before picking a place to open a coffee shop, I would reccomend using a clustering technique on the top 50 college towns by demographics. That would provide you an oppurtunity to find a town that has the target audience of you coffee shop.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4AA9-5B3B-774F-9303-884B33C1C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71042-0F33-B34B-9FD4-57887F8AB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3335-43EA-D644-A9C6-752F6C0C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DD252-B809-604D-94F6-406E6CCD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8EEE-40CB-5D4D-919C-02BE1DC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8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D593-1ED9-C14C-9C79-4ACCC05C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3974A-3EFB-5949-A120-10DFD6066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10029-80B0-6648-8315-2EC348DF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7F3D-5A22-0D45-BD49-5858D7B7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A102-AAE9-6040-9C09-34F8B1F8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3973F-9FF2-DD44-810C-CC3A1D4F5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7C5B8-42E4-5E40-8B0C-745F6EB6F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CB45-29C1-4645-A668-D87E3CFD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9226-4C34-E14D-B145-D19C3D49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0769-E67C-DF48-8508-0D1CCBA0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28E9-F166-844F-A9CD-BA4E4642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F6B7-8488-6144-AF4C-D033207E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B001-2A32-CF47-A1F8-394E5536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64797-A6DF-8940-BB5A-884C1300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4F58-7642-AA43-A83E-280E6C7E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9192-053F-B04A-8F42-922DFBF2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8B20D-0A3B-804A-9E5A-DE158B07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3602-22C1-3B4F-9E1C-824F68BA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56389-831F-F043-BC28-F727ECB1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6226-0B27-174E-A49B-BE236681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9899-F491-0F41-8AFA-37051F7A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78B1-F829-AA46-839F-6F4A9B9BE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F090-4A4C-F843-B197-DD1E2F94B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6600E-90FE-2946-8AF0-E0B1C2BF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A357A-B688-6443-87B7-30772AE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C16D-F786-E846-B52B-CC6F0A20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0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5830-04A3-3741-A2AE-5B175DF0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CB6E-374F-7049-A781-3B772D8A9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27F2B-9EEB-9B45-9854-AC15400B3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40FF7-DC0E-ED48-B0D8-07CD185D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FC5D-EABE-4649-8ECD-4C82F0D5B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44ACA-0F81-CC48-A5B8-07AB1389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2E01A-7BA7-F34D-BC53-0FBFF875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97E6C-5C66-AE47-8DC7-07AD5BB3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A5DB-FA04-E648-8D48-7BBE973E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B0E10-5A2D-2D4E-8227-C7721C52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967F2-BA86-DA41-9EA2-71C7AFB1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95949-EED1-B045-9B23-6464A852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A95FC-6CC5-0543-A4C1-9C2FEB6F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43D17-5A6C-DB4E-B9B3-719EC023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D3420-8F86-F949-97E8-722F600D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E522-2641-E847-A407-4DAAB2AC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BE21-E458-884D-83F5-AB0F86CA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61E6E-608C-BA40-B598-4A9FDDB84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CDB2F-371F-C346-A5E0-406EA5DA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47D72-984C-D04C-893B-B5DBBA77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61DA6-E181-3A4C-91B5-7533FAFD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E0DE-80F9-8841-9CF4-0ECA464C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05D21-772E-9747-9652-25896F21B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C5F5D-E1DF-344B-9850-EB437157D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7EAFD-3AE5-2642-9DB0-B390C40C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BD455-E661-1547-B3BB-CB308069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AD6DE-3644-8047-A936-541D6094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6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1D722-730C-D44A-A537-37618031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D9B9-6BCD-F04A-8692-EBA417E44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6CEC-4EA6-FF4D-9587-ED4CD9B7F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8C92-46EA-3A49-965F-3C5E415F5B05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A4B1-3A09-074E-811C-154CDF89A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F893-7A00-0B48-AAAF-D5AF90C9B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B975-6A91-F949-87CA-598AA1BA3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8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collegeranker.com/features/best-college-towns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63121-94D8-9248-B5B0-DA7E52674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Where to expand business?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71BD0-7EB9-494A-9EBF-205571E7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Coursera Capstone</a:t>
            </a:r>
          </a:p>
          <a:p>
            <a:r>
              <a:rPr lang="en-US">
                <a:solidFill>
                  <a:schemeClr val="accent1"/>
                </a:solidFill>
              </a:rPr>
              <a:t>Scott Kurihara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36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74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AFCCB-DABF-1B44-86EA-75BDE780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Business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2CBF3-6FAE-8E42-B10A-84D96BB25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9825-FA65-EC46-8B15-45A6A56F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>
                <a:solidFill>
                  <a:srgbClr val="FFFFFF"/>
                </a:solidFill>
              </a:rPr>
              <a:t>An owner of a cofffee shop in Flagstaff, AZ would like to expand his business. He is looking to open a coffee shop in a town similar to Flagstaff, AZ which is a college town.</a:t>
            </a:r>
          </a:p>
          <a:p>
            <a:pPr marL="0" indent="0">
              <a:buNone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9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DB517-A9CD-004C-8F99-EC75F48A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50 College Towns to live 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07494-0E36-0E49-97E5-99BC70FF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hlinkClick r:id="rId2"/>
              </a:rPr>
              <a:t>http://www.collegeranker.com/features/best-college-towns/</a:t>
            </a:r>
            <a:endParaRPr lang="en-US" sz="2000">
              <a:solidFill>
                <a:schemeClr val="bg1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Using this list as a basis to find similar college towns to Flagstaff, AZ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F49B74A-C1DB-554D-AC36-2C54251D17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5490" r="25490"/>
          <a:stretch/>
        </p:blipFill>
        <p:spPr>
          <a:xfrm>
            <a:off x="5932931" y="643467"/>
            <a:ext cx="498043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2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9BB98-0CFD-F447-A4E7-37502C4F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FourSquare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B583C-C3DF-B74C-AF82-D99F628F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13299"/>
            <a:ext cx="5495370" cy="3091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36EA05-483A-4848-BEDC-CE4E2F6FB3F8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/>
              <a:t>FourSquare</a:t>
            </a:r>
            <a:r>
              <a:rPr lang="en-US" dirty="0"/>
              <a:t> API 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Got the top 100 venues per town using the Explore API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61C65-0162-0340-89EA-589DB6F1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8BB6B-747E-8A41-B67B-8415EC129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90790"/>
            <a:ext cx="7188199" cy="2336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8D6A1-0DF4-F447-8D56-A62EB7D5FC1F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Using Kmeans Clustering Algorithm, this is the cluster that contained Flagstaff, AZ.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There are 5 cities similar to Flagstaff, AZ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Shows the Top 10 Most Common Venues</a:t>
            </a:r>
          </a:p>
        </p:txBody>
      </p:sp>
    </p:spTree>
    <p:extLst>
      <p:ext uri="{BB962C8B-B14F-4D97-AF65-F5344CB8AC3E}">
        <p14:creationId xmlns:p14="http://schemas.microsoft.com/office/powerpoint/2010/main" val="384794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0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0370-06DD-9B48-ADF8-7AFCCA82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Asheville, 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14DB5-E685-2B41-A7D3-0EAC1D7BF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3" r="4765"/>
          <a:stretch/>
        </p:blipFill>
        <p:spPr>
          <a:xfrm>
            <a:off x="4038600" y="1483104"/>
            <a:ext cx="7188199" cy="2751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8FD8-5E66-D946-B63D-C00511C5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Out of the 5 similar cities, Asheville, North Carolina, was the only city that did not have a coffee shop in the Top 10 most common venues.</a:t>
            </a:r>
          </a:p>
        </p:txBody>
      </p:sp>
    </p:spTree>
    <p:extLst>
      <p:ext uri="{BB962C8B-B14F-4D97-AF65-F5344CB8AC3E}">
        <p14:creationId xmlns:p14="http://schemas.microsoft.com/office/powerpoint/2010/main" val="255499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055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DCAA1-3982-0A4F-8B66-9774FD4E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Recommendation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11A01B2-5F64-2E4D-A088-03D594631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520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EFD81-3F55-4891-AF4F-BBAD6316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After analyzing the map, I would recommend that the business owner open a coffee shop in the ideal location box shown above. </a:t>
            </a:r>
          </a:p>
          <a:p>
            <a:r>
              <a:rPr lang="en-US" sz="2000">
                <a:solidFill>
                  <a:srgbClr val="FFFFFF"/>
                </a:solidFill>
              </a:rPr>
              <a:t>This is right near the University of North Caroline, Asheville. It would be somewhere in between 28004 and 28006.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0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3AEC07-83CF-3D43-8867-5932D376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A1B69D-C07A-4DE5-BF23-14DD34CD2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74394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56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Where to expand business?</vt:lpstr>
      <vt:lpstr>Business Problem</vt:lpstr>
      <vt:lpstr>Top 50 College Towns to live in</vt:lpstr>
      <vt:lpstr>FourSquare API</vt:lpstr>
      <vt:lpstr>Results</vt:lpstr>
      <vt:lpstr>Asheville, NC</vt:lpstr>
      <vt:lpstr>Recommendation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expand business?</dc:title>
  <dc:creator>Scott Kurihara</dc:creator>
  <cp:lastModifiedBy>Scott Kurihara</cp:lastModifiedBy>
  <cp:revision>1</cp:revision>
  <dcterms:created xsi:type="dcterms:W3CDTF">2018-12-02T03:13:11Z</dcterms:created>
  <dcterms:modified xsi:type="dcterms:W3CDTF">2018-12-02T03:13:31Z</dcterms:modified>
</cp:coreProperties>
</file>