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7A1F-37D3-4AE2-ABEA-EBBBE5E65768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023D-6FAA-472D-B13D-01924FCCE7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76400" y="2743200"/>
            <a:ext cx="2971800" cy="762000"/>
            <a:chOff x="1676400" y="1371600"/>
            <a:chExt cx="2971800" cy="762000"/>
          </a:xfrm>
        </p:grpSpPr>
        <p:grpSp>
          <p:nvGrpSpPr>
            <p:cNvPr id="57" name="Group 37"/>
            <p:cNvGrpSpPr/>
            <p:nvPr/>
          </p:nvGrpSpPr>
          <p:grpSpPr>
            <a:xfrm>
              <a:off x="1676400" y="1371600"/>
              <a:ext cx="2971800" cy="762000"/>
              <a:chOff x="1828800" y="3200400"/>
              <a:chExt cx="2971800" cy="762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1828800" y="3200400"/>
                <a:ext cx="297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09800" y="3200400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47900" y="3810000"/>
                <a:ext cx="457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676400" y="1519535"/>
              <a:ext cx="873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click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6400" y="2057400"/>
            <a:ext cx="2971800" cy="762000"/>
            <a:chOff x="1676400" y="1371600"/>
            <a:chExt cx="2971800" cy="762000"/>
          </a:xfrm>
        </p:grpSpPr>
        <p:grpSp>
          <p:nvGrpSpPr>
            <p:cNvPr id="50" name="Group 37"/>
            <p:cNvGrpSpPr/>
            <p:nvPr/>
          </p:nvGrpSpPr>
          <p:grpSpPr>
            <a:xfrm>
              <a:off x="1676400" y="1371600"/>
              <a:ext cx="2971800" cy="762000"/>
              <a:chOff x="1828800" y="3200400"/>
              <a:chExt cx="2971800" cy="762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1828800" y="3200400"/>
                <a:ext cx="297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09800" y="3200400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247900" y="3810000"/>
                <a:ext cx="457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676400" y="1519535"/>
              <a:ext cx="873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click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33600"/>
            <a:ext cx="12573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19400"/>
            <a:ext cx="9334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8" name="Group 47"/>
          <p:cNvGrpSpPr/>
          <p:nvPr/>
        </p:nvGrpSpPr>
        <p:grpSpPr>
          <a:xfrm>
            <a:off x="1676400" y="1371600"/>
            <a:ext cx="2971800" cy="762000"/>
            <a:chOff x="1676400" y="1371600"/>
            <a:chExt cx="2971800" cy="762000"/>
          </a:xfrm>
        </p:grpSpPr>
        <p:grpSp>
          <p:nvGrpSpPr>
            <p:cNvPr id="11" name="Group 37"/>
            <p:cNvGrpSpPr/>
            <p:nvPr/>
          </p:nvGrpSpPr>
          <p:grpSpPr>
            <a:xfrm>
              <a:off x="1676400" y="1371600"/>
              <a:ext cx="2971800" cy="762000"/>
              <a:chOff x="1828800" y="3200400"/>
              <a:chExt cx="2971800" cy="762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828800" y="3200400"/>
                <a:ext cx="297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3200400"/>
                <a:ext cx="5334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47900" y="3810000"/>
                <a:ext cx="457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14478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676400" y="1519535"/>
              <a:ext cx="1656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right click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37"/>
          <p:cNvGrpSpPr/>
          <p:nvPr/>
        </p:nvGrpSpPr>
        <p:grpSpPr>
          <a:xfrm>
            <a:off x="1219200" y="2743200"/>
            <a:ext cx="3429000" cy="838200"/>
            <a:chOff x="1371600" y="3200400"/>
            <a:chExt cx="3429000" cy="838200"/>
          </a:xfrm>
          <a:solidFill>
            <a:schemeClr val="accent6">
              <a:lumMod val="7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1371600" y="3200400"/>
              <a:ext cx="3429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 </a:t>
              </a:r>
              <a:endParaRPr lang="en-US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09800" y="3200400"/>
              <a:ext cx="533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47900" y="3810000"/>
              <a:ext cx="4572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286000" y="152400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676400" y="2057400"/>
            <a:ext cx="2971800" cy="838200"/>
            <a:chOff x="1752600" y="3200400"/>
            <a:chExt cx="2971800" cy="83820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48" name="Group 37"/>
            <p:cNvGrpSpPr/>
            <p:nvPr/>
          </p:nvGrpSpPr>
          <p:grpSpPr>
            <a:xfrm>
              <a:off x="1752600" y="3200400"/>
              <a:ext cx="2971800" cy="838200"/>
              <a:chOff x="1828800" y="3200400"/>
              <a:chExt cx="2971800" cy="838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8800" y="3200400"/>
                <a:ext cx="297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click</a:t>
                </a:r>
                <a:endParaRPr lang="en-US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09800" y="3200400"/>
                <a:ext cx="533400" cy="20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247900" y="3810000"/>
                <a:ext cx="4572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0" y="3276600"/>
              <a:ext cx="47625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1676400" y="1371600"/>
            <a:ext cx="2971800" cy="838200"/>
            <a:chOff x="1752600" y="3200400"/>
            <a:chExt cx="2971800" cy="83820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42" name="Group 37"/>
            <p:cNvGrpSpPr/>
            <p:nvPr/>
          </p:nvGrpSpPr>
          <p:grpSpPr>
            <a:xfrm>
              <a:off x="1752600" y="3200400"/>
              <a:ext cx="2971800" cy="838200"/>
              <a:chOff x="1828800" y="3200400"/>
              <a:chExt cx="2971800" cy="838200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1828800" y="3200400"/>
                <a:ext cx="29718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click</a:t>
                </a:r>
                <a:endParaRPr lang="en-US" b="1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09800" y="3200400"/>
                <a:ext cx="533400" cy="20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47900" y="3810000"/>
                <a:ext cx="457200" cy="228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0" y="3276600"/>
              <a:ext cx="47625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5" name="Group 37"/>
          <p:cNvGrpSpPr/>
          <p:nvPr/>
        </p:nvGrpSpPr>
        <p:grpSpPr>
          <a:xfrm>
            <a:off x="1219200" y="685800"/>
            <a:ext cx="3429000" cy="838200"/>
            <a:chOff x="1371600" y="3200400"/>
            <a:chExt cx="3429000" cy="838200"/>
          </a:xfrm>
          <a:solidFill>
            <a:schemeClr val="accent6">
              <a:lumMod val="75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371600" y="3200400"/>
              <a:ext cx="3429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repeat 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52600" y="3200400"/>
              <a:ext cx="533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47900" y="3810000"/>
              <a:ext cx="4572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3657600" y="838200"/>
            <a:ext cx="6096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219200" y="1219200"/>
            <a:ext cx="381000" cy="1905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676400" y="2057400"/>
            <a:ext cx="2971800" cy="762000"/>
            <a:chOff x="1828800" y="3200400"/>
            <a:chExt cx="2971800" cy="762000"/>
          </a:xfrm>
          <a:solidFill>
            <a:schemeClr val="accent6">
              <a:lumMod val="7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1828800" y="3200400"/>
              <a:ext cx="29718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stop script</a:t>
              </a:r>
              <a:endParaRPr lang="en-US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09800" y="3200400"/>
              <a:ext cx="533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286000" y="152400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7"/>
          <p:cNvGrpSpPr/>
          <p:nvPr/>
        </p:nvGrpSpPr>
        <p:grpSpPr>
          <a:xfrm>
            <a:off x="1676400" y="1371600"/>
            <a:ext cx="2971800" cy="838200"/>
            <a:chOff x="1828800" y="3200400"/>
            <a:chExt cx="2971800" cy="8382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828800" y="3200400"/>
              <a:ext cx="29718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click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09800" y="3200400"/>
              <a:ext cx="533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47900" y="3810000"/>
              <a:ext cx="4572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1676400" y="685800"/>
            <a:ext cx="2971800" cy="838200"/>
            <a:chOff x="1828800" y="3200400"/>
            <a:chExt cx="2971800" cy="838200"/>
          </a:xfrm>
          <a:solidFill>
            <a:schemeClr val="accent6">
              <a:lumMod val="75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828800" y="3200400"/>
              <a:ext cx="29718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47900" y="3810000"/>
              <a:ext cx="4572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28800" y="762000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</a:t>
            </a:r>
            <a:r>
              <a:rPr lang="en-US" sz="2800" b="1" dirty="0" smtClean="0">
                <a:solidFill>
                  <a:schemeClr val="bg1"/>
                </a:solidFill>
              </a:rPr>
              <a:t>hen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2800" y="7620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seen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762000"/>
            <a:ext cx="476250" cy="47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600200"/>
            <a:ext cx="247650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Freeform 33"/>
          <p:cNvSpPr/>
          <p:nvPr/>
        </p:nvSpPr>
        <p:spPr>
          <a:xfrm>
            <a:off x="1677880" y="446843"/>
            <a:ext cx="2441359" cy="272249"/>
          </a:xfrm>
          <a:custGeom>
            <a:avLst/>
            <a:gdLst>
              <a:gd name="connsiteX0" fmla="*/ 0 w 2441359"/>
              <a:gd name="connsiteY0" fmla="*/ 236738 h 272249"/>
              <a:gd name="connsiteX1" fmla="*/ 1020932 w 2441359"/>
              <a:gd name="connsiteY1" fmla="*/ 5918 h 272249"/>
              <a:gd name="connsiteX2" fmla="*/ 2441359 w 2441359"/>
              <a:gd name="connsiteY2" fmla="*/ 272249 h 272249"/>
              <a:gd name="connsiteX0" fmla="*/ 0 w 2441359"/>
              <a:gd name="connsiteY0" fmla="*/ 236738 h 272249"/>
              <a:gd name="connsiteX1" fmla="*/ 870012 w 2441359"/>
              <a:gd name="connsiteY1" fmla="*/ 5918 h 272249"/>
              <a:gd name="connsiteX2" fmla="*/ 2441359 w 2441359"/>
              <a:gd name="connsiteY2" fmla="*/ 272249 h 272249"/>
              <a:gd name="connsiteX0" fmla="*/ 0 w 2441359"/>
              <a:gd name="connsiteY0" fmla="*/ 236738 h 272249"/>
              <a:gd name="connsiteX1" fmla="*/ 870012 w 2441359"/>
              <a:gd name="connsiteY1" fmla="*/ 5918 h 272249"/>
              <a:gd name="connsiteX2" fmla="*/ 2441359 w 2441359"/>
              <a:gd name="connsiteY2" fmla="*/ 272249 h 272249"/>
              <a:gd name="connsiteX3" fmla="*/ 0 w 2441359"/>
              <a:gd name="connsiteY3" fmla="*/ 236738 h 2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359" h="272249">
                <a:moveTo>
                  <a:pt x="0" y="236738"/>
                </a:moveTo>
                <a:cubicBezTo>
                  <a:pt x="307019" y="118369"/>
                  <a:pt x="463119" y="0"/>
                  <a:pt x="870012" y="5918"/>
                </a:cubicBezTo>
                <a:cubicBezTo>
                  <a:pt x="1276905" y="11836"/>
                  <a:pt x="1934592" y="142042"/>
                  <a:pt x="2441359" y="272249"/>
                </a:cubicBezTo>
                <a:lnTo>
                  <a:pt x="0" y="2367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37"/>
          <p:cNvGrpSpPr/>
          <p:nvPr/>
        </p:nvGrpSpPr>
        <p:grpSpPr>
          <a:xfrm>
            <a:off x="834500" y="4811698"/>
            <a:ext cx="5921406" cy="838200"/>
            <a:chOff x="1492928" y="3200400"/>
            <a:chExt cx="5921406" cy="838200"/>
          </a:xfrm>
          <a:solidFill>
            <a:schemeClr val="accent6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1492928" y="3200400"/>
              <a:ext cx="5921406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 </a:t>
              </a:r>
              <a:endParaRPr lang="en-US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09800" y="3200400"/>
              <a:ext cx="5334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47900" y="3810000"/>
              <a:ext cx="4572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81000"/>
            <a:ext cx="26860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67"/>
          <p:cNvGrpSpPr/>
          <p:nvPr/>
        </p:nvGrpSpPr>
        <p:grpSpPr>
          <a:xfrm>
            <a:off x="1184429" y="4067451"/>
            <a:ext cx="3431959" cy="904044"/>
            <a:chOff x="838199" y="1972322"/>
            <a:chExt cx="3431959" cy="904044"/>
          </a:xfrm>
        </p:grpSpPr>
        <p:grpSp>
          <p:nvGrpSpPr>
            <p:cNvPr id="14" name="Group 13"/>
            <p:cNvGrpSpPr/>
            <p:nvPr/>
          </p:nvGrpSpPr>
          <p:grpSpPr>
            <a:xfrm>
              <a:off x="838199" y="1972322"/>
              <a:ext cx="3431959" cy="904044"/>
              <a:chOff x="1676399" y="1371600"/>
              <a:chExt cx="3431959" cy="904044"/>
            </a:xfrm>
          </p:grpSpPr>
          <p:grpSp>
            <p:nvGrpSpPr>
              <p:cNvPr id="15" name="Group 37"/>
              <p:cNvGrpSpPr/>
              <p:nvPr/>
            </p:nvGrpSpPr>
            <p:grpSpPr>
              <a:xfrm>
                <a:off x="1676399" y="1371600"/>
                <a:ext cx="3431959" cy="904044"/>
                <a:chOff x="1828799" y="3200400"/>
                <a:chExt cx="3431959" cy="904044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828799" y="3200400"/>
                  <a:ext cx="3431959" cy="7087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b="1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209800" y="3200400"/>
                  <a:ext cx="53340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247900" y="3907658"/>
                  <a:ext cx="457200" cy="19678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676400" y="1519535"/>
                <a:ext cx="951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Arial Rounded MT Bold" pitchFamily="34" charset="0"/>
                  </a:rPr>
                  <a:t>drag </a:t>
                </a:r>
                <a:endParaRPr lang="en-US" b="1" dirty="0">
                  <a:solidFill>
                    <a:schemeClr val="bg1"/>
                  </a:solidFill>
                  <a:latin typeface="Arial Rounded MT Bold" pitchFamily="34" charset="0"/>
                </a:endParaRPr>
              </a:p>
            </p:txBody>
          </p:sp>
        </p:grp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7478" y="2042419"/>
              <a:ext cx="495300" cy="571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2411026" y="2121735"/>
              <a:ext cx="878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drop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3872" y="2078115"/>
              <a:ext cx="685800" cy="457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y</a:t>
              </a:r>
              <a:endParaRPr lang="en-US" sz="2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3256625"/>
            <a:ext cx="5926584" cy="934375"/>
            <a:chOff x="1219200" y="533400"/>
            <a:chExt cx="5926584" cy="934375"/>
          </a:xfrm>
        </p:grpSpPr>
        <p:grpSp>
          <p:nvGrpSpPr>
            <p:cNvPr id="34" name="Group 37"/>
            <p:cNvGrpSpPr/>
            <p:nvPr/>
          </p:nvGrpSpPr>
          <p:grpSpPr>
            <a:xfrm>
              <a:off x="1219200" y="533400"/>
              <a:ext cx="5926584" cy="934375"/>
              <a:chOff x="1371600" y="3048000"/>
              <a:chExt cx="5926584" cy="93437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1371600" y="3048000"/>
                <a:ext cx="5926584" cy="76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52600" y="3048000"/>
                <a:ext cx="533400" cy="20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33600" y="3810000"/>
                <a:ext cx="457200" cy="172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66188" y="716845"/>
              <a:ext cx="195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repeat  until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9989" y="3286459"/>
            <a:ext cx="3641326" cy="709728"/>
            <a:chOff x="5106141" y="2860331"/>
            <a:chExt cx="3641326" cy="709728"/>
          </a:xfrm>
        </p:grpSpPr>
        <p:grpSp>
          <p:nvGrpSpPr>
            <p:cNvPr id="55" name="Group 54"/>
            <p:cNvGrpSpPr/>
            <p:nvPr/>
          </p:nvGrpSpPr>
          <p:grpSpPr>
            <a:xfrm>
              <a:off x="5106141" y="2860331"/>
              <a:ext cx="3641326" cy="709728"/>
              <a:chOff x="5539667" y="2816951"/>
              <a:chExt cx="3641326" cy="609830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56" name="Rectangle 55"/>
              <p:cNvSpPr/>
              <p:nvPr/>
            </p:nvSpPr>
            <p:spPr>
              <a:xfrm>
                <a:off x="5930282" y="2823099"/>
                <a:ext cx="2866009" cy="603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>
                <a:off x="5433135" y="2929631"/>
                <a:ext cx="603682" cy="39061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 rot="5400000">
                <a:off x="8683842" y="2923484"/>
                <a:ext cx="603683" cy="39061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14007" y="2930242"/>
                <a:ext cx="66556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Arial Rounded MT Bold" pitchFamily="34" charset="0"/>
                  </a:rPr>
                  <a:t>not</a:t>
                </a:r>
                <a:endParaRPr lang="en-US" b="1" dirty="0">
                  <a:solidFill>
                    <a:schemeClr val="bg1"/>
                  </a:solidFill>
                  <a:latin typeface="Arial Rounded MT Bold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34472" y="2920754"/>
              <a:ext cx="2203142" cy="605161"/>
              <a:chOff x="5539667" y="2823099"/>
              <a:chExt cx="2203142" cy="60516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930283" y="2823099"/>
                <a:ext cx="1420428" cy="60368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6200000">
                <a:off x="5433135" y="2929631"/>
                <a:ext cx="603682" cy="390618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5400000">
                <a:off x="7245659" y="2931110"/>
                <a:ext cx="603682" cy="390618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78495" y="2884471"/>
                <a:ext cx="882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Arial Rounded MT Bold" pitchFamily="34" charset="0"/>
                  </a:rPr>
                  <a:t>exist</a:t>
                </a:r>
                <a:endParaRPr lang="en-US" b="1" dirty="0">
                  <a:solidFill>
                    <a:schemeClr val="bg1"/>
                  </a:solidFill>
                  <a:latin typeface="Arial Rounded MT Bold" pitchFamily="34" charset="0"/>
                </a:endParaRPr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12132" y="2876364"/>
                <a:ext cx="423491" cy="4886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847077" y="2439139"/>
            <a:ext cx="3429000" cy="934375"/>
            <a:chOff x="1219200" y="533400"/>
            <a:chExt cx="3429000" cy="934375"/>
          </a:xfrm>
        </p:grpSpPr>
        <p:grpSp>
          <p:nvGrpSpPr>
            <p:cNvPr id="4" name="Group 37"/>
            <p:cNvGrpSpPr/>
            <p:nvPr/>
          </p:nvGrpSpPr>
          <p:grpSpPr>
            <a:xfrm>
              <a:off x="1219200" y="533400"/>
              <a:ext cx="3429000" cy="934375"/>
              <a:chOff x="1371600" y="3048000"/>
              <a:chExt cx="3429000" cy="93437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371600" y="3048000"/>
                <a:ext cx="3429000" cy="76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52600" y="3048000"/>
                <a:ext cx="533400" cy="20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9234" y="3810000"/>
                <a:ext cx="457200" cy="1723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90475" y="681335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set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09600"/>
              <a:ext cx="428625" cy="600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209800" y="685800"/>
              <a:ext cx="685800" cy="457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y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5600" y="685800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to</a:t>
              </a:r>
              <a:endParaRPr lang="en-US" b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837460" y="3846990"/>
            <a:ext cx="298882" cy="1257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Scratch’s syntax and design as closely as possible</a:t>
            </a:r>
          </a:p>
          <a:p>
            <a:r>
              <a:rPr lang="en-US" dirty="0" smtClean="0"/>
              <a:t>Scratch has 450,000 registered users</a:t>
            </a:r>
          </a:p>
          <a:p>
            <a:r>
              <a:rPr lang="en-US" dirty="0" smtClean="0"/>
              <a:t>Hopefully they can all use </a:t>
            </a:r>
            <a:r>
              <a:rPr lang="en-US" dirty="0" err="1" smtClean="0"/>
              <a:t>Sikuli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operators?</a:t>
            </a:r>
          </a:p>
          <a:p>
            <a:r>
              <a:rPr lang="en-US" dirty="0" smtClean="0"/>
              <a:t>Sub region matching?</a:t>
            </a:r>
          </a:p>
          <a:p>
            <a:r>
              <a:rPr lang="en-US" dirty="0" smtClean="0"/>
              <a:t>Event-based programming?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Block programming?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array.each</a:t>
            </a:r>
            <a:r>
              <a:rPr lang="en-US" dirty="0" smtClean="0"/>
              <a:t> do |x| ….. 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72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ToDo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tomyeh</dc:creator>
  <cp:lastModifiedBy>tomyeh</cp:lastModifiedBy>
  <cp:revision>13</cp:revision>
  <dcterms:created xsi:type="dcterms:W3CDTF">2010-02-26T14:46:02Z</dcterms:created>
  <dcterms:modified xsi:type="dcterms:W3CDTF">2010-02-26T17:10:53Z</dcterms:modified>
</cp:coreProperties>
</file>