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25bd808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25bd808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25bd8089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25bd8089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25bd8089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25bd8089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25bd8089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25bd8089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25d6843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25d6843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25bd8089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25bd8089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25bd8089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25bd8089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cottleedavis/ai-portland-rocketleague/" TargetMode="External"/><Relationship Id="rId4" Type="http://schemas.openxmlformats.org/officeDocument/2006/relationships/hyperlink" Target="https://lndrlndr.github.io/Conta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612350"/>
            <a:ext cx="85206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Rocket League AI Coach &amp; Assistant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60100" y="3960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>
                <a:solidFill>
                  <a:srgbClr val="FFFFFF"/>
                </a:solidFill>
              </a:rPr>
              <a:t>scott davis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scottleedavis@gmail.com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230825" y="1784275"/>
            <a:ext cx="314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lt1"/>
                </a:solidFill>
              </a:rPr>
              <a:t>Rocket League</a:t>
            </a:r>
            <a:endParaRPr sz="4100">
              <a:solidFill>
                <a:schemeClr val="lt1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91875" y="2966800"/>
            <a:ext cx="7688700" cy="15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</a:rPr>
              <a:t>a fast-paced game of ‘rocket cars playing soccer’ that demands quick reflexes, precise control, and strategic team play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</a:rPr>
              <a:t>1v1, 2v2, 3v3, 4v4 and various other game modes.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5" y="50525"/>
            <a:ext cx="5081700" cy="50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5351125" y="274500"/>
            <a:ext cx="3919800" cy="4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This project explores two primary approaches to integrating game mechanics with AI: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Mechanics Feedback: </a:t>
            </a:r>
            <a:r>
              <a:rPr lang="en" sz="1800">
                <a:solidFill>
                  <a:schemeClr val="dk1"/>
                </a:solidFill>
              </a:rPr>
              <a:t>Anthropic's Claude Sonnet 3.5 model was used to provide feedback on player mechanics during freeplay.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Replay Prompt:</a:t>
            </a:r>
            <a:r>
              <a:rPr lang="en" sz="1800">
                <a:solidFill>
                  <a:schemeClr val="dk1"/>
                </a:solidFill>
              </a:rPr>
              <a:t> OpenAI's Assistant API was used for a replay prompt during replays.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DribbleCoach: Mechanics Feedback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2910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6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Description: </a:t>
            </a:r>
            <a:endParaRPr sz="1402"/>
          </a:p>
          <a:p>
            <a:pPr indent="-30591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" sz="1217"/>
              <a:t>Identifies and tracks the mechanical skill of ground and air dribbling.</a:t>
            </a:r>
            <a:endParaRPr sz="1217"/>
          </a:p>
          <a:p>
            <a:pPr indent="-30591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" sz="1217"/>
              <a:t>Offers simple suggestions on optimal timing, positioning, and ball control.</a:t>
            </a:r>
            <a:endParaRPr sz="1217"/>
          </a:p>
          <a:p>
            <a:pPr indent="-31765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" sz="1402"/>
              <a:t>ToDo:</a:t>
            </a:r>
            <a:endParaRPr sz="1402"/>
          </a:p>
          <a:p>
            <a:pPr indent="-30591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" sz="1217"/>
              <a:t>Fine-tune air dribbling tracking.</a:t>
            </a:r>
            <a:endParaRPr sz="1217"/>
          </a:p>
          <a:p>
            <a:pPr indent="-30591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" sz="1217"/>
              <a:t>Provide flick feedback.</a:t>
            </a:r>
            <a:endParaRPr sz="12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2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600" y="2056225"/>
            <a:ext cx="5158177" cy="28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ReplayAssistant: Replay Prompt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3571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978" lvl="0" marL="457200" rtl="0" algn="l">
              <a:spcBef>
                <a:spcPts val="0"/>
              </a:spcBef>
              <a:spcAft>
                <a:spcPts val="0"/>
              </a:spcAft>
              <a:buSzPts val="1723"/>
              <a:buChar char="●"/>
            </a:pPr>
            <a:r>
              <a:rPr lang="en" sz="1722"/>
              <a:t>Description: Extracts replay data and creates an OpenAI assistant prompt available on the current replay.</a:t>
            </a:r>
            <a:endParaRPr sz="17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722"/>
              <a:t>available commands</a:t>
            </a:r>
            <a:endParaRPr sz="1722"/>
          </a:p>
          <a:p>
            <a:pPr indent="-337978" lvl="0" marL="457200" rtl="0" algn="l">
              <a:spcBef>
                <a:spcPts val="1200"/>
              </a:spcBef>
              <a:spcAft>
                <a:spcPts val="0"/>
              </a:spcAft>
              <a:buSzPts val="1723"/>
              <a:buChar char="●"/>
            </a:pPr>
            <a:r>
              <a:rPr lang="en" sz="1722"/>
              <a:t>replay_prepare</a:t>
            </a:r>
            <a:br>
              <a:rPr lang="en" sz="1722"/>
            </a:br>
            <a:r>
              <a:rPr lang="en" sz="1722"/>
              <a:t>replay_prompt </a:t>
            </a:r>
            <a:endParaRPr sz="172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722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275" y="1893175"/>
            <a:ext cx="4690626" cy="26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ReplayAssistant: OpenAI Assistants Playground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119275" y="1912238"/>
            <a:ext cx="66684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u="sng"/>
              <a:t>https://platform.openai.com/playground/assistants</a:t>
            </a:r>
            <a:endParaRPr sz="1700" u="sng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575" y="2407725"/>
            <a:ext cx="5162526" cy="254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Demonstration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/>
              <a:t>Source code for presentation </a:t>
            </a:r>
            <a:r>
              <a:rPr lang="en" sz="2500" u="sng">
                <a:solidFill>
                  <a:schemeClr val="hlink"/>
                </a:solidFill>
                <a:hlinkClick r:id="rId3"/>
              </a:rPr>
              <a:t>https://github.com/scottleedavis/ai-portland-rocketleague/</a:t>
            </a:r>
            <a:endParaRPr sz="25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 u="sng"/>
              <a:t>Acknowledgements</a:t>
            </a:r>
            <a:br>
              <a:rPr lang="en" sz="2500" u="sng"/>
            </a:br>
            <a:r>
              <a:rPr lang="en" sz="2500" u="sng">
                <a:solidFill>
                  <a:schemeClr val="hlink"/>
                </a:solidFill>
                <a:hlinkClick r:id="rId4"/>
              </a:rPr>
              <a:t>https://lndrlndr.github.io/Contact/</a:t>
            </a:r>
            <a:r>
              <a:rPr lang="en" sz="2500"/>
              <a:t> - (Creator of CARL) Indr has been helpful with Positive Feedback and Criticisms of this project.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