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81" r:id="rId4"/>
    <p:sldId id="290" r:id="rId5"/>
    <p:sldId id="301" r:id="rId6"/>
    <p:sldId id="302" r:id="rId7"/>
    <p:sldId id="289" r:id="rId8"/>
    <p:sldId id="286" r:id="rId9"/>
    <p:sldId id="287" r:id="rId10"/>
    <p:sldId id="288" r:id="rId11"/>
    <p:sldId id="297" r:id="rId12"/>
    <p:sldId id="298" r:id="rId13"/>
    <p:sldId id="299" r:id="rId14"/>
    <p:sldId id="300" r:id="rId15"/>
  </p:sldIdLst>
  <p:sldSz cx="13004800" cy="7302500"/>
  <p:notesSz cx="6858000" cy="9144000"/>
  <p:defaultTextStyle>
    <a:lvl1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1pPr>
    <a:lvl2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2pPr>
    <a:lvl3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3pPr>
    <a:lvl4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4pPr>
    <a:lvl5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5pPr>
    <a:lvl6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6pPr>
    <a:lvl7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7pPr>
    <a:lvl8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8pPr>
    <a:lvl9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6" autoAdjust="0"/>
  </p:normalViewPr>
  <p:slideViewPr>
    <p:cSldViewPr snapToGrid="0" snapToObjects="1">
      <p:cViewPr varScale="1">
        <p:scale>
          <a:sx n="92" d="100"/>
          <a:sy n="92" d="100"/>
        </p:scale>
        <p:origin x="-456" y="-104"/>
      </p:cViewPr>
      <p:guideLst>
        <p:guide orient="horz" pos="230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847629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691" y="2001625"/>
            <a:ext cx="10049164" cy="13811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382" y="3651250"/>
            <a:ext cx="8275782" cy="16466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127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9370" y="5972062"/>
            <a:ext cx="3743806" cy="34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2824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" name="image2.png" descr="GA_primary_horiz_rev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1020" y="681475"/>
            <a:ext cx="2586634" cy="44069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1pPr>
      <a:lvl2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2pPr>
      <a:lvl3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3pPr>
      <a:lvl4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4pPr>
      <a:lvl5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5pPr>
      <a:lvl6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6pPr>
      <a:lvl7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7pPr>
      <a:lvl8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8pPr>
      <a:lvl9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9pPr>
    </p:bodyStyle>
    <p:otherStyle>
      <a:lvl1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1pPr>
      <a:lvl2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2pPr>
      <a:lvl3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3pPr>
      <a:lvl4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4pPr>
      <a:lvl5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5pPr>
      <a:lvl6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6pPr>
      <a:lvl7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7pPr>
      <a:lvl8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8pPr>
      <a:lvl9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ottlittle/intro2pyth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35000" y="6043592"/>
            <a:ext cx="1173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Scott Little, Data Scientist</a:t>
            </a:r>
            <a:endParaRPr sz="32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2533" y="1183299"/>
            <a:ext cx="5999740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800" dirty="0" smtClean="0">
                <a:solidFill>
                  <a:schemeClr val="bg1"/>
                </a:solidFill>
              </a:rPr>
              <a:t>Introduction </a:t>
            </a:r>
          </a:p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800" dirty="0" smtClean="0">
                <a:solidFill>
                  <a:schemeClr val="bg1"/>
                </a:solidFill>
              </a:rPr>
              <a:t>to </a:t>
            </a:r>
          </a:p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800" dirty="0" smtClean="0">
                <a:solidFill>
                  <a:schemeClr val="bg1"/>
                </a:solidFill>
              </a:rPr>
              <a:t>Python</a:t>
            </a:r>
            <a:endParaRPr kumimoji="0" lang="en-US" sz="8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556427"/>
            <a:ext cx="40035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IPython Notebooks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006" y="1628909"/>
            <a:ext cx="11059706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A feature-rich notebook for Python based on IPython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Great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prototyping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demonstration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exploratory data analysis (EDA)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Terrible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robustly engineered code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Conclusion: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only use notebooks for simple exploratory tasks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use Sublime Text for actual development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1308984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[Pandas 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6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[Machine Learning]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[Web scraping]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[Web App]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1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496" y="616385"/>
            <a:ext cx="22912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WHO AM I?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184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>
                <a:uFill>
                  <a:solidFill/>
                </a:uFill>
              </a:rPr>
              <a:t>Data </a:t>
            </a:r>
            <a:r>
              <a:rPr lang="en-US" sz="2500" dirty="0" smtClean="0">
                <a:uFill>
                  <a:solidFill/>
                </a:uFill>
              </a:rPr>
              <a:t>Scientist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PhD in Physics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Solar Energy Research – Silicon and Thin Film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Teach Physics and Astronomy</a:t>
            </a: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021325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346" y="569532"/>
            <a:ext cx="36937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WHO ARE YOU?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41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What is your name and what do you do?</a:t>
            </a:r>
          </a:p>
        </p:txBody>
      </p:sp>
    </p:spTree>
    <p:extLst>
      <p:ext uri="{BB962C8B-B14F-4D97-AF65-F5344CB8AC3E}">
        <p14:creationId xmlns:p14="http://schemas.microsoft.com/office/powerpoint/2010/main" val="4178081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659114"/>
            <a:ext cx="13208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Note: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Git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83" y="2453035"/>
            <a:ext cx="7732686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smtClean="0"/>
              <a:t>[fork on </a:t>
            </a:r>
            <a:r>
              <a:rPr lang="en-US" dirty="0" err="1" smtClean="0"/>
              <a:t>github</a:t>
            </a:r>
            <a:r>
              <a:rPr lang="en-US" dirty="0" smtClean="0"/>
              <a:t>]</a:t>
            </a:r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https://github.com/scottlittle</a:t>
            </a:r>
            <a:r>
              <a:rPr lang="en-US" dirty="0" smtClean="0">
                <a:hlinkClick r:id="rId2"/>
              </a:rPr>
              <a:t>/intro2python</a:t>
            </a:r>
            <a:endParaRPr lang="en-US" dirty="0" smtClean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cd </a:t>
            </a:r>
            <a:r>
              <a:rPr lang="en-US" dirty="0" smtClean="0"/>
              <a:t>intro2python/</a:t>
            </a:r>
            <a:endParaRPr lang="en-US" dirty="0" smtClean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272931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081" y="566781"/>
            <a:ext cx="146233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Topics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82" y="1931213"/>
            <a:ext cx="10625677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>
                <a:solidFill>
                  <a:srgbClr val="000000"/>
                </a:solidFill>
              </a:rPr>
              <a:t>Setting up Python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>
                <a:solidFill>
                  <a:srgbClr val="000000"/>
                </a:solidFill>
              </a:rPr>
              <a:t>Python commands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>
                <a:solidFill>
                  <a:srgbClr val="000000"/>
                </a:solidFill>
              </a:rPr>
              <a:t>IPython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Practicing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err="1" smtClean="0">
                <a:solidFill>
                  <a:srgbClr val="000000"/>
                </a:solidFill>
              </a:rPr>
              <a:t>Pygame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Webapp</a:t>
            </a:r>
            <a:endParaRPr kumimoji="0" lang="en-US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  <a:p>
            <a:pPr marR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  <a:p>
            <a:pPr marL="342900" lvl="7" indent="-342900" algn="l" rtl="0" latinLnBrk="1" hangingPunct="0">
              <a:buFont typeface="Arial"/>
              <a:buChar char="•"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256721147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792" y="661320"/>
            <a:ext cx="20186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Python 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220" y="1924951"/>
            <a:ext cx="9869639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Indentation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Lists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For loops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List comprehension, map function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Itertools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092335473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931" y="572503"/>
            <a:ext cx="7749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 / Python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Review: An exercise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931" y="1706142"/>
            <a:ext cx="10207723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/>
              <a:t>~ </a:t>
            </a:r>
            <a:r>
              <a:rPr lang="en-US" dirty="0" err="1"/>
              <a:t>scott</a:t>
            </a:r>
            <a:r>
              <a:rPr lang="en-US" dirty="0" smtClean="0"/>
              <a:t>$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</a:p>
          <a:p>
            <a:r>
              <a:rPr lang="en-US" dirty="0"/>
              <a:t>In [</a:t>
            </a:r>
            <a:r>
              <a:rPr lang="en-US" b="1" dirty="0"/>
              <a:t>1</a:t>
            </a:r>
            <a:r>
              <a:rPr lang="en-US" dirty="0"/>
              <a:t>]: import </a:t>
            </a:r>
            <a:r>
              <a:rPr lang="en-US" dirty="0" smtClean="0"/>
              <a:t>this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Using your IPython and Python skills, solve the puzzle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75241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93" y="1343313"/>
            <a:ext cx="11734862" cy="5888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In [</a:t>
            </a:r>
            <a:r>
              <a:rPr lang="en-US" b="1" dirty="0"/>
              <a:t>48</a:t>
            </a:r>
            <a:r>
              <a:rPr lang="en-US" dirty="0"/>
              <a:t>]: ?map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list</a:t>
            </a:r>
          </a:p>
          <a:p>
            <a:endParaRPr lang="en-US" dirty="0"/>
          </a:p>
          <a:p>
            <a:r>
              <a:rPr lang="en-US" dirty="0"/>
              <a:t>Return a list of the results of applying the function to the items of</a:t>
            </a:r>
          </a:p>
          <a:p>
            <a:r>
              <a:rPr lang="en-US" dirty="0"/>
              <a:t>the argument sequence(s).  If more than one sequence is given, the</a:t>
            </a:r>
          </a:p>
          <a:p>
            <a:r>
              <a:rPr lang="en-US" dirty="0"/>
              <a:t>function is called with an argument list consisting of the corresponding</a:t>
            </a:r>
          </a:p>
          <a:p>
            <a:r>
              <a:rPr lang="en-US" dirty="0"/>
              <a:t>item of each sequence, substituting None for missing values when not all</a:t>
            </a:r>
          </a:p>
          <a:p>
            <a:r>
              <a:rPr lang="en-US" dirty="0"/>
              <a:t>sequences have the same length.  If the function is None, return a list of</a:t>
            </a:r>
          </a:p>
          <a:p>
            <a:r>
              <a:rPr lang="en-US" dirty="0"/>
              <a:t>the items of the sequence (or a list of tuples if more than one sequence).</a:t>
            </a:r>
          </a:p>
          <a:p>
            <a:r>
              <a:rPr lang="en-US" dirty="0"/>
              <a:t>Type:      </a:t>
            </a:r>
            <a:r>
              <a:rPr lang="en-US" dirty="0" err="1"/>
              <a:t>builtin_function_or_method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[</a:t>
            </a:r>
            <a:r>
              <a:rPr lang="en-US" b="1" dirty="0"/>
              <a:t>49</a:t>
            </a:r>
            <a:r>
              <a:rPr lang="en-US" dirty="0"/>
              <a:t>]: map?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</a:t>
            </a:r>
            <a:r>
              <a:rPr lang="en-US" dirty="0" smtClean="0"/>
              <a:t>list …</a:t>
            </a:r>
            <a:endParaRPr lang="en-US" dirty="0"/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068" y="504897"/>
            <a:ext cx="184210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2568584083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419" y="558899"/>
            <a:ext cx="5163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IPython - tab completion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51419" y="161208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[8]: ma #Press tab...</a:t>
            </a:r>
          </a:p>
          <a:p>
            <a:r>
              <a:rPr lang="en-US" dirty="0"/>
              <a:t>%macro %magic %man %</a:t>
            </a:r>
            <a:r>
              <a:rPr lang="en-US" dirty="0" err="1"/>
              <a:t>matplotlib</a:t>
            </a:r>
            <a:r>
              <a:rPr lang="en-US" dirty="0"/>
              <a:t> map max</a:t>
            </a:r>
          </a:p>
        </p:txBody>
      </p:sp>
    </p:spTree>
    <p:extLst>
      <p:ext uri="{BB962C8B-B14F-4D97-AF65-F5344CB8AC3E}">
        <p14:creationId xmlns:p14="http://schemas.microsoft.com/office/powerpoint/2010/main" val="782195721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</TotalTime>
  <Words>322</Words>
  <Application>Microsoft Macintosh PowerPoint</Application>
  <PresentationFormat>Custom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38</cp:revision>
  <dcterms:modified xsi:type="dcterms:W3CDTF">2016-01-19T22:11:12Z</dcterms:modified>
</cp:coreProperties>
</file>