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1" r:id="rId4"/>
    <p:sldId id="301" r:id="rId5"/>
    <p:sldId id="286" r:id="rId6"/>
    <p:sldId id="287" r:id="rId7"/>
    <p:sldId id="289" r:id="rId8"/>
    <p:sldId id="288" r:id="rId9"/>
    <p:sldId id="290" r:id="rId10"/>
    <p:sldId id="297" r:id="rId11"/>
    <p:sldId id="298" r:id="rId12"/>
    <p:sldId id="299" r:id="rId13"/>
    <p:sldId id="300" r:id="rId14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 snapToGrid="0" snapToObjects="1">
      <p:cViewPr varScale="1">
        <p:scale>
          <a:sx n="89" d="100"/>
          <a:sy n="89" d="100"/>
        </p:scale>
        <p:origin x="-584" y="-104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python4ds" TargetMode="External"/><Relationship Id="rId3" Type="http://schemas.openxmlformats.org/officeDocument/2006/relationships/hyperlink" Target="http://localhost:8888/notebooks/Documents/python4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2533" y="1183299"/>
            <a:ext cx="5999740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Introduction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to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Python</a:t>
            </a: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[Pandas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[Machine Learning]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scraping]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App]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Physics and Astronomy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41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your name and what do you do</a:t>
            </a:r>
            <a:r>
              <a:rPr lang="en-US" sz="2500" dirty="0" smtClean="0">
                <a:uFill>
                  <a:solidFill/>
                </a:uFill>
              </a:rPr>
              <a:t>?</a:t>
            </a: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81" y="566781"/>
            <a:ext cx="146233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Topics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2" y="2053889"/>
            <a:ext cx="10625677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Setting up 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Python commands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IPython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Practicing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lvl="7" indent="-342900" algn="l" rtl="0" latinLnBrk="1" hangingPunct="0">
              <a:buFont typeface="Arial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5672114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70481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Notebook: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, Pandas,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Numpy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791042"/>
            <a:ext cx="8571557" cy="6381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https://github.com/scottlittle/</a:t>
            </a:r>
            <a:r>
              <a:rPr lang="en-US" dirty="0" smtClean="0">
                <a:hlinkClick r:id="rId2"/>
              </a:rPr>
              <a:t>python4ds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python4ds/</a:t>
            </a:r>
            <a:endParaRPr lang="en-US" dirty="0" smtClean="0"/>
          </a:p>
          <a:p>
            <a:pPr algn="l" rtl="0" latinLnBrk="1" hangingPunct="0"/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[IPNB: </a:t>
            </a:r>
            <a:r>
              <a:rPr lang="pt-BR" dirty="0">
                <a:hlinkClick r:id="rId3"/>
              </a:rPr>
              <a:t>http://localhost:8888/notebooks/Documents/</a:t>
            </a:r>
            <a:r>
              <a:rPr lang="pt-BR" dirty="0" smtClean="0">
                <a:hlinkClick r:id="rId3"/>
              </a:rPr>
              <a:t>python4ds</a:t>
            </a:r>
            <a:r>
              <a:rPr lang="pt-BR" dirty="0" smtClean="0"/>
              <a:t>]</a:t>
            </a:r>
          </a:p>
          <a:p>
            <a:pPr algn="l" rtl="0" latinLnBrk="1" hangingPunct="0"/>
            <a:endParaRPr lang="pt-BR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.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"first </a:t>
            </a:r>
            <a:r>
              <a:rPr lang="en-US" dirty="0" smtClean="0"/>
              <a:t>commit”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355</Words>
  <Application>Microsoft Macintosh PowerPoint</Application>
  <PresentationFormat>Custom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34</cp:revision>
  <dcterms:modified xsi:type="dcterms:W3CDTF">2016-01-19T20:32:47Z</dcterms:modified>
</cp:coreProperties>
</file>