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1" r:id="rId4"/>
    <p:sldId id="290" r:id="rId5"/>
    <p:sldId id="301" r:id="rId6"/>
    <p:sldId id="302" r:id="rId7"/>
    <p:sldId id="289" r:id="rId8"/>
    <p:sldId id="303" r:id="rId9"/>
    <p:sldId id="286" r:id="rId10"/>
    <p:sldId id="287" r:id="rId11"/>
    <p:sldId id="288" r:id="rId12"/>
    <p:sldId id="297" r:id="rId13"/>
    <p:sldId id="298" r:id="rId14"/>
    <p:sldId id="299" r:id="rId15"/>
    <p:sldId id="300" r:id="rId16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 snapToGrid="0" snapToObjects="1">
      <p:cViewPr varScale="1">
        <p:scale>
          <a:sx n="92" d="100"/>
          <a:sy n="92" d="100"/>
        </p:scale>
        <p:origin x="-456" y="-104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intro2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2533" y="1183299"/>
            <a:ext cx="599974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Introduction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to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Python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231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Optional: Python comfort level (1 – 10)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Optional: Programming comfort level (1 – 10)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13208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Note: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2453035"/>
            <a:ext cx="773268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</a:t>
            </a:r>
            <a:r>
              <a:rPr lang="en-US" dirty="0" smtClean="0">
                <a:hlinkClick r:id="rId2"/>
              </a:rPr>
              <a:t>/intro2python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</a:t>
            </a:r>
            <a:r>
              <a:rPr lang="en-US" dirty="0" smtClean="0"/>
              <a:t>intro2python/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1623437"/>
            <a:ext cx="10625677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Setting up </a:t>
            </a:r>
            <a:r>
              <a:rPr lang="en-US" sz="4000" dirty="0" smtClean="0">
                <a:solidFill>
                  <a:srgbClr val="000000"/>
                </a:solidFill>
              </a:rPr>
              <a:t>Python – versions, etc.</a:t>
            </a:r>
          </a:p>
          <a:p>
            <a:pPr marL="342900" lvl="5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Running from command line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Python commands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IPython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Practicing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err="1" smtClean="0">
                <a:solidFill>
                  <a:srgbClr val="000000"/>
                </a:solidFill>
              </a:rPr>
              <a:t>Pygame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Webapp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792" y="661320"/>
            <a:ext cx="20186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Python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220" y="1678730"/>
            <a:ext cx="986963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Indentation in 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Functions,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For loops, If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statements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 comprehension, map function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Itertools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09233547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772" y="660842"/>
            <a:ext cx="77714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Advanced –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and math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844385057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363</Words>
  <Application>Microsoft Macintosh PowerPoint</Application>
  <PresentationFormat>Custom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43</cp:revision>
  <dcterms:modified xsi:type="dcterms:W3CDTF">2016-01-19T23:52:16Z</dcterms:modified>
</cp:coreProperties>
</file>