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6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2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8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9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3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2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2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0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5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9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CD63-E580-416A-96D8-E440D0E985CF}" type="datetimeFigureOut">
              <a:rPr lang="en-SG" smtClean="0"/>
              <a:t>2/3/2018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30862" y="1562081"/>
            <a:ext cx="2118827" cy="3321538"/>
            <a:chOff x="3440663" y="1981200"/>
            <a:chExt cx="2118827" cy="3321538"/>
          </a:xfrm>
        </p:grpSpPr>
        <p:sp>
          <p:nvSpPr>
            <p:cNvPr id="5" name="Cube 4"/>
            <p:cNvSpPr/>
            <p:nvPr/>
          </p:nvSpPr>
          <p:spPr>
            <a:xfrm>
              <a:off x="3440663" y="1981200"/>
              <a:ext cx="2118827" cy="3321538"/>
            </a:xfrm>
            <a:prstGeom prst="cube">
              <a:avLst>
                <a:gd name="adj" fmla="val 686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&lt;&lt;device&gt;&gt;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:Arduino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25416" y="3055815"/>
              <a:ext cx="1779814" cy="2149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447799" y="2734389"/>
            <a:ext cx="1610308" cy="779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Motor Control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1486446" y="1223918"/>
            <a:ext cx="1595873" cy="1369794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&lt;&lt;device&gt;&gt;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:Motor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4"/>
            <a:endCxn id="8" idx="1"/>
          </p:cNvCxnSpPr>
          <p:nvPr/>
        </p:nvCxnSpPr>
        <p:spPr>
          <a:xfrm>
            <a:off x="2988242" y="1955854"/>
            <a:ext cx="2459557" cy="1168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623890" y="2104139"/>
            <a:ext cx="1309024" cy="435869"/>
            <a:chOff x="2567473" y="2389406"/>
            <a:chExt cx="1309024" cy="43586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567473" y="2389406"/>
              <a:ext cx="877886" cy="4358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605201" y="2389406"/>
              <a:ext cx="1271296" cy="293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PWM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ube 24"/>
          <p:cNvSpPr/>
          <p:nvPr/>
        </p:nvSpPr>
        <p:spPr>
          <a:xfrm>
            <a:off x="1558454" y="4100091"/>
            <a:ext cx="1539393" cy="1369794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&lt;&lt;device&gt;&gt;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:Ultrasonic Sensor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5" idx="4"/>
            <a:endCxn id="45" idx="1"/>
          </p:cNvCxnSpPr>
          <p:nvPr/>
        </p:nvCxnSpPr>
        <p:spPr>
          <a:xfrm flipV="1">
            <a:off x="3003770" y="4204283"/>
            <a:ext cx="2422325" cy="627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795354" y="2786994"/>
            <a:ext cx="193237" cy="260513"/>
            <a:chOff x="5010259" y="3430303"/>
            <a:chExt cx="193237" cy="325641"/>
          </a:xfrm>
        </p:grpSpPr>
        <p:sp>
          <p:nvSpPr>
            <p:cNvPr id="39" name="Rectangle 38"/>
            <p:cNvSpPr/>
            <p:nvPr/>
          </p:nvSpPr>
          <p:spPr>
            <a:xfrm>
              <a:off x="5010259" y="3430303"/>
              <a:ext cx="154590" cy="3256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48906" y="3495431"/>
              <a:ext cx="154590" cy="65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48906" y="3625688"/>
              <a:ext cx="154590" cy="65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426095" y="3814509"/>
            <a:ext cx="1610308" cy="779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Sound Detection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73650" y="3867114"/>
            <a:ext cx="193237" cy="260513"/>
            <a:chOff x="5010259" y="3430303"/>
            <a:chExt cx="193237" cy="325641"/>
          </a:xfrm>
        </p:grpSpPr>
        <p:sp>
          <p:nvSpPr>
            <p:cNvPr id="47" name="Rectangle 46"/>
            <p:cNvSpPr/>
            <p:nvPr/>
          </p:nvSpPr>
          <p:spPr>
            <a:xfrm>
              <a:off x="5010259" y="3430303"/>
              <a:ext cx="154590" cy="3256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48906" y="3495431"/>
              <a:ext cx="154590" cy="65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48906" y="3625688"/>
              <a:ext cx="154590" cy="65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3623890" y="4316115"/>
            <a:ext cx="814884" cy="202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20970697">
            <a:off x="3358654" y="4055166"/>
            <a:ext cx="1271296" cy="293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Trigger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641531" y="4594057"/>
            <a:ext cx="1004474" cy="2717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20653006">
            <a:off x="3508121" y="4719287"/>
            <a:ext cx="1271296" cy="293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Period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Soo Yuen Jien</cp:lastModifiedBy>
  <cp:revision>2</cp:revision>
  <dcterms:created xsi:type="dcterms:W3CDTF">2018-03-02T05:24:13Z</dcterms:created>
  <dcterms:modified xsi:type="dcterms:W3CDTF">2018-03-02T05:37:47Z</dcterms:modified>
</cp:coreProperties>
</file>