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E007-5097-F548-A6AC-C5C7205965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DB2B0E-EDED-974B-8C6C-7889CBBBA0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332782-FCB1-0B48-95AA-55C8B54F0DC4}"/>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5" name="Footer Placeholder 4">
            <a:extLst>
              <a:ext uri="{FF2B5EF4-FFF2-40B4-BE49-F238E27FC236}">
                <a16:creationId xmlns:a16="http://schemas.microsoft.com/office/drawing/2014/main" id="{B8E4137C-0DB2-7E46-A80E-155D7F306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3C6AC-E2B8-1946-BB06-FA1EA28C8BB4}"/>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315807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6E5F-CE21-FB42-A809-C1FF259749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9A88C1-97CA-BE42-9431-7E8A2F11FD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8D1B9-4C69-F747-8E59-0648AFE1CEAC}"/>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5" name="Footer Placeholder 4">
            <a:extLst>
              <a:ext uri="{FF2B5EF4-FFF2-40B4-BE49-F238E27FC236}">
                <a16:creationId xmlns:a16="http://schemas.microsoft.com/office/drawing/2014/main" id="{46FBE786-1380-DA47-90E0-4E26121CF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A5987-828B-0D46-804E-DEF25B5556B5}"/>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1156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0CD6EC-A76D-0749-9248-3E3225C831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0B7EBB-B65E-904C-BDD2-F985EB60B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82F68-FE3A-324C-8ABF-EFAC810C3FFA}"/>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5" name="Footer Placeholder 4">
            <a:extLst>
              <a:ext uri="{FF2B5EF4-FFF2-40B4-BE49-F238E27FC236}">
                <a16:creationId xmlns:a16="http://schemas.microsoft.com/office/drawing/2014/main" id="{A65F9D7B-C2A2-8F4A-BBD8-0D582D86B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9DA25-0D17-FC43-88C0-CC4E37D2A4C3}"/>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300150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2485-ACC7-6245-B0C8-EB64C7BBAE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0FB86E-A458-8F4D-BC21-DACE3481CC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11327-9185-854D-BD20-01EDA582674A}"/>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5" name="Footer Placeholder 4">
            <a:extLst>
              <a:ext uri="{FF2B5EF4-FFF2-40B4-BE49-F238E27FC236}">
                <a16:creationId xmlns:a16="http://schemas.microsoft.com/office/drawing/2014/main" id="{C411005A-E975-6E42-9D5D-21091343E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1FD7C-CBFB-434A-860A-1816A2D5F38A}"/>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339681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D847-D1C5-794B-B670-BE31CC440E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04A870-6CE4-B441-87B0-C7FB080AB0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4F8E38-E601-8847-93B0-A3BAC6971138}"/>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5" name="Footer Placeholder 4">
            <a:extLst>
              <a:ext uri="{FF2B5EF4-FFF2-40B4-BE49-F238E27FC236}">
                <a16:creationId xmlns:a16="http://schemas.microsoft.com/office/drawing/2014/main" id="{5E679AE7-F55E-9544-9577-7F6F7D97F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D9571-5959-364A-8A0E-932851B86626}"/>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86313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FC9E-968B-7044-A44F-85B4272B0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F90E4B-2718-2D45-AFBA-AE0AA1147C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2FF91-1A61-D148-A3CD-E8A35A19CB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4209F9-8312-6D46-9843-F01AD6A58964}"/>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6" name="Footer Placeholder 5">
            <a:extLst>
              <a:ext uri="{FF2B5EF4-FFF2-40B4-BE49-F238E27FC236}">
                <a16:creationId xmlns:a16="http://schemas.microsoft.com/office/drawing/2014/main" id="{6CDF5518-1148-5746-BBB2-23D4F3D6E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A5F738-D4AF-0140-B2E0-57EC41694C34}"/>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273709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5AC1-54D7-7D46-8FA8-31C96A5A7D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6859C4-8ACC-EB43-BE48-274AFBDE7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B7723-4F55-044C-9A4C-6800863221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B37B2D-F701-704D-B8B9-3217E714D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35AFC4-E2E5-1741-A6D0-92503FDDB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A8B1F0-F46E-9042-9476-D698A1CB00C8}"/>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8" name="Footer Placeholder 7">
            <a:extLst>
              <a:ext uri="{FF2B5EF4-FFF2-40B4-BE49-F238E27FC236}">
                <a16:creationId xmlns:a16="http://schemas.microsoft.com/office/drawing/2014/main" id="{E70346A3-D83C-1143-98E4-9E4757EA33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F13E3D-E322-D048-8ECA-964677401A78}"/>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54022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FE8A-BF88-7543-869E-ACB30EE8FB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2EA714-D338-1643-9C1F-14ABCC1DC970}"/>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4" name="Footer Placeholder 3">
            <a:extLst>
              <a:ext uri="{FF2B5EF4-FFF2-40B4-BE49-F238E27FC236}">
                <a16:creationId xmlns:a16="http://schemas.microsoft.com/office/drawing/2014/main" id="{56DB0FAE-F2E9-5B42-A10C-AE7D1450DE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A8B6CB-C70A-1144-8194-87CA2F1528E0}"/>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144256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727C0-F285-B44D-9BBD-71F455C2B052}"/>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3" name="Footer Placeholder 2">
            <a:extLst>
              <a:ext uri="{FF2B5EF4-FFF2-40B4-BE49-F238E27FC236}">
                <a16:creationId xmlns:a16="http://schemas.microsoft.com/office/drawing/2014/main" id="{B49B28A9-A1A0-9A40-A4B5-29CE346E49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25800F-2A51-EC42-B9CE-8EB32647D69C}"/>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419386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0A49-BFE6-714E-AAAF-53EBA502A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127A46-2C4E-524E-94A7-73B8F77A1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EE10B7-E5D3-B647-8BC6-221018390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18BE6-B026-1E4B-9010-A91CB47ED75F}"/>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6" name="Footer Placeholder 5">
            <a:extLst>
              <a:ext uri="{FF2B5EF4-FFF2-40B4-BE49-F238E27FC236}">
                <a16:creationId xmlns:a16="http://schemas.microsoft.com/office/drawing/2014/main" id="{D960074A-9425-404A-8034-856502B97D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5611E-7E26-7749-BCF7-3C3ECD7E1F46}"/>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214948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C3D2-F41B-4B4E-AB00-05B136633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717BBA-CEC9-E34E-A727-C0ACB724C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E6C0A8-1A04-7C47-8938-01A82F83B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8C4FF-D5C2-844E-9D38-23E8415154BB}"/>
              </a:ext>
            </a:extLst>
          </p:cNvPr>
          <p:cNvSpPr>
            <a:spLocks noGrp="1"/>
          </p:cNvSpPr>
          <p:nvPr>
            <p:ph type="dt" sz="half" idx="10"/>
          </p:nvPr>
        </p:nvSpPr>
        <p:spPr/>
        <p:txBody>
          <a:bodyPr/>
          <a:lstStyle/>
          <a:p>
            <a:fld id="{6AC04172-AFEC-DD41-9DAD-99B4F1F0C2CE}" type="datetimeFigureOut">
              <a:rPr lang="en-US" smtClean="0"/>
              <a:t>2/19/21</a:t>
            </a:fld>
            <a:endParaRPr lang="en-US"/>
          </a:p>
        </p:txBody>
      </p:sp>
      <p:sp>
        <p:nvSpPr>
          <p:cNvPr id="6" name="Footer Placeholder 5">
            <a:extLst>
              <a:ext uri="{FF2B5EF4-FFF2-40B4-BE49-F238E27FC236}">
                <a16:creationId xmlns:a16="http://schemas.microsoft.com/office/drawing/2014/main" id="{E8915EE4-008C-EC45-A48B-A228BC4CD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D12A2E-F390-E646-814B-CF67ACB4E974}"/>
              </a:ext>
            </a:extLst>
          </p:cNvPr>
          <p:cNvSpPr>
            <a:spLocks noGrp="1"/>
          </p:cNvSpPr>
          <p:nvPr>
            <p:ph type="sldNum" sz="quarter" idx="12"/>
          </p:nvPr>
        </p:nvSpPr>
        <p:spPr/>
        <p:txBody>
          <a:bodyPr/>
          <a:lstStyle/>
          <a:p>
            <a:fld id="{34DC5952-7766-EC41-A89E-09078F815591}" type="slidenum">
              <a:rPr lang="en-US" smtClean="0"/>
              <a:t>‹#›</a:t>
            </a:fld>
            <a:endParaRPr lang="en-US"/>
          </a:p>
        </p:txBody>
      </p:sp>
    </p:spTree>
    <p:extLst>
      <p:ext uri="{BB962C8B-B14F-4D97-AF65-F5344CB8AC3E}">
        <p14:creationId xmlns:p14="http://schemas.microsoft.com/office/powerpoint/2010/main" val="1036621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69FB4C-070B-3641-853D-585905F6BB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A34825-5E79-304E-BB17-B0425B1BB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CC2BC-A88D-9845-B43B-DD3039408B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04172-AFEC-DD41-9DAD-99B4F1F0C2CE}" type="datetimeFigureOut">
              <a:rPr lang="en-US" smtClean="0"/>
              <a:t>2/19/21</a:t>
            </a:fld>
            <a:endParaRPr lang="en-US"/>
          </a:p>
        </p:txBody>
      </p:sp>
      <p:sp>
        <p:nvSpPr>
          <p:cNvPr id="5" name="Footer Placeholder 4">
            <a:extLst>
              <a:ext uri="{FF2B5EF4-FFF2-40B4-BE49-F238E27FC236}">
                <a16:creationId xmlns:a16="http://schemas.microsoft.com/office/drawing/2014/main" id="{42452309-6FBA-104C-8BB6-5C392CA6B2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DD134F-CF2E-4D49-9959-9866477F7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C5952-7766-EC41-A89E-09078F815591}" type="slidenum">
              <a:rPr lang="en-US" smtClean="0"/>
              <a:t>‹#›</a:t>
            </a:fld>
            <a:endParaRPr lang="en-US"/>
          </a:p>
        </p:txBody>
      </p:sp>
    </p:spTree>
    <p:extLst>
      <p:ext uri="{BB962C8B-B14F-4D97-AF65-F5344CB8AC3E}">
        <p14:creationId xmlns:p14="http://schemas.microsoft.com/office/powerpoint/2010/main" val="2971397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90ABE-B79A-BE47-9C11-95922A2CA11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4C19DA0-2553-CA45-B427-45C4929E8EA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527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F699-37D2-3F4E-8389-8EE53EDA33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98E09C-8468-D64A-A11B-822563FFCFC8}"/>
              </a:ext>
            </a:extLst>
          </p:cNvPr>
          <p:cNvSpPr>
            <a:spLocks noGrp="1"/>
          </p:cNvSpPr>
          <p:nvPr>
            <p:ph idx="1"/>
          </p:nvPr>
        </p:nvSpPr>
        <p:spPr/>
        <p:txBody>
          <a:bodyPr/>
          <a:lstStyle/>
          <a:p>
            <a:r>
              <a:rPr lang="en-US" dirty="0"/>
              <a:t>False Negative </a:t>
            </a:r>
            <a:r>
              <a:rPr lang="en-US" dirty="0">
                <a:sym typeface="Wingdings" pitchFamily="2" charset="2"/>
              </a:rPr>
              <a:t> you make under 50k [we’re wrong]</a:t>
            </a:r>
          </a:p>
          <a:p>
            <a:pPr lvl="1"/>
            <a:r>
              <a:rPr lang="en-US" dirty="0">
                <a:sym typeface="Wingdings" pitchFamily="2" charset="2"/>
              </a:rPr>
              <a:t>Send check [less resources to allocate to others and support future programs]</a:t>
            </a:r>
          </a:p>
          <a:p>
            <a:pPr lvl="1"/>
            <a:r>
              <a:rPr lang="en-US" dirty="0">
                <a:sym typeface="Wingdings" pitchFamily="2" charset="2"/>
              </a:rPr>
              <a:t>You use that check frivolously or contribute back to the economy</a:t>
            </a:r>
          </a:p>
          <a:p>
            <a:r>
              <a:rPr lang="en-US" dirty="0">
                <a:sym typeface="Wingdings" pitchFamily="2" charset="2"/>
              </a:rPr>
              <a:t>False Positive  you make over 50k [we’re wrong]  government budget is made up - let’s minimize this</a:t>
            </a:r>
          </a:p>
          <a:p>
            <a:pPr lvl="1"/>
            <a:r>
              <a:rPr lang="en-US" dirty="0">
                <a:sym typeface="Wingdings" pitchFamily="2" charset="2"/>
              </a:rPr>
              <a:t>No check  puts you in a bind  homeless (cost more), lost job </a:t>
            </a:r>
          </a:p>
          <a:p>
            <a:pPr lvl="1"/>
            <a:r>
              <a:rPr lang="en-US" dirty="0">
                <a:sym typeface="Wingdings" pitchFamily="2" charset="2"/>
              </a:rPr>
              <a:t>We have more resources to reallocate, but the time lost doesn’t help you pay your bills</a:t>
            </a:r>
          </a:p>
          <a:p>
            <a:pPr lvl="1"/>
            <a:r>
              <a:rPr lang="en-US" dirty="0">
                <a:sym typeface="Wingdings" pitchFamily="2" charset="2"/>
              </a:rPr>
              <a:t>Enact policies to alleviate people who we’ve missed</a:t>
            </a:r>
          </a:p>
        </p:txBody>
      </p:sp>
    </p:spTree>
    <p:extLst>
      <p:ext uri="{BB962C8B-B14F-4D97-AF65-F5344CB8AC3E}">
        <p14:creationId xmlns:p14="http://schemas.microsoft.com/office/powerpoint/2010/main" val="128564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C3A7-B9C1-014F-928B-3AC9DF524D7D}"/>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1A05818D-47A1-7D4F-A89D-4E6AF11E322C}"/>
              </a:ext>
            </a:extLst>
          </p:cNvPr>
          <p:cNvSpPr>
            <a:spLocks noGrp="1"/>
          </p:cNvSpPr>
          <p:nvPr>
            <p:ph idx="1"/>
          </p:nvPr>
        </p:nvSpPr>
        <p:spPr/>
        <p:txBody>
          <a:bodyPr/>
          <a:lstStyle/>
          <a:p>
            <a:r>
              <a:rPr lang="en-US" dirty="0"/>
              <a:t>Stimulus checks to address the bind COVID has us in</a:t>
            </a:r>
          </a:p>
          <a:p>
            <a:r>
              <a:rPr lang="en-US" dirty="0"/>
              <a:t>Machine learning algorithm to classify people who we should disperse stimulus to</a:t>
            </a:r>
          </a:p>
          <a:p>
            <a:pPr lvl="1"/>
            <a:r>
              <a:rPr lang="en-US" dirty="0"/>
              <a:t>Taxes aren’t in</a:t>
            </a:r>
          </a:p>
          <a:p>
            <a:pPr lvl="1"/>
            <a:r>
              <a:rPr lang="en-US" dirty="0"/>
              <a:t>Immediate job circumstances changes for many </a:t>
            </a:r>
            <a:r>
              <a:rPr lang="en-US" dirty="0" err="1"/>
              <a:t>americans</a:t>
            </a:r>
            <a:r>
              <a:rPr lang="en-US" dirty="0"/>
              <a:t> </a:t>
            </a:r>
          </a:p>
          <a:p>
            <a:pPr lvl="1"/>
            <a:r>
              <a:rPr lang="en-US" dirty="0"/>
              <a:t>Use UCI data set to see if we can identify factors that ID income level so we can prioritize helping those in need</a:t>
            </a:r>
          </a:p>
          <a:p>
            <a:pPr lvl="1"/>
            <a:r>
              <a:rPr lang="en-US" dirty="0"/>
              <a:t>Minimize missing those in need (False positives </a:t>
            </a:r>
            <a:r>
              <a:rPr lang="en-US" dirty="0">
                <a:sym typeface="Wingdings" pitchFamily="2" charset="2"/>
              </a:rPr>
              <a:t> max precision)</a:t>
            </a:r>
            <a:endParaRPr lang="en-US" dirty="0"/>
          </a:p>
          <a:p>
            <a:pPr lvl="1"/>
            <a:endParaRPr lang="en-US" dirty="0"/>
          </a:p>
        </p:txBody>
      </p:sp>
    </p:spTree>
    <p:extLst>
      <p:ext uri="{BB962C8B-B14F-4D97-AF65-F5344CB8AC3E}">
        <p14:creationId xmlns:p14="http://schemas.microsoft.com/office/powerpoint/2010/main" val="332148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A710-87D1-D644-87EF-F52CAD1E21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200BA0-AAA7-7E45-9B68-AC05E6CB7D87}"/>
              </a:ext>
            </a:extLst>
          </p:cNvPr>
          <p:cNvSpPr>
            <a:spLocks noGrp="1"/>
          </p:cNvSpPr>
          <p:nvPr>
            <p:ph idx="1"/>
          </p:nvPr>
        </p:nvSpPr>
        <p:spPr/>
        <p:txBody>
          <a:bodyPr/>
          <a:lstStyle/>
          <a:p>
            <a:r>
              <a:rPr lang="en-US" dirty="0"/>
              <a:t>Takeaways: use lower amount in initial stimulus check dispersal to cover as many people as possible, feed that data to train the model and increase amount as precision gets better…confidence in people who receive it not needing it will feed the economy engine, in addition to those needing the support not becoming homeless which is inherently more expensive than the initial stimulus hit, and longer to recover from</a:t>
            </a:r>
          </a:p>
          <a:p>
            <a:r>
              <a:rPr lang="en-US" dirty="0"/>
              <a:t>Not going to use race</a:t>
            </a:r>
          </a:p>
        </p:txBody>
      </p:sp>
    </p:spTree>
    <p:extLst>
      <p:ext uri="{BB962C8B-B14F-4D97-AF65-F5344CB8AC3E}">
        <p14:creationId xmlns:p14="http://schemas.microsoft.com/office/powerpoint/2010/main" val="231931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848C-70D3-5041-B1EF-A34FC6AF41F9}"/>
              </a:ext>
            </a:extLst>
          </p:cNvPr>
          <p:cNvSpPr>
            <a:spLocks noGrp="1"/>
          </p:cNvSpPr>
          <p:nvPr>
            <p:ph type="title"/>
          </p:nvPr>
        </p:nvSpPr>
        <p:spPr/>
        <p:txBody>
          <a:bodyPr/>
          <a:lstStyle/>
          <a:p>
            <a:r>
              <a:rPr lang="en-US" dirty="0"/>
              <a:t>Future Recommendations</a:t>
            </a:r>
          </a:p>
        </p:txBody>
      </p:sp>
      <p:sp>
        <p:nvSpPr>
          <p:cNvPr id="3" name="Content Placeholder 2">
            <a:extLst>
              <a:ext uri="{FF2B5EF4-FFF2-40B4-BE49-F238E27FC236}">
                <a16:creationId xmlns:a16="http://schemas.microsoft.com/office/drawing/2014/main" id="{E7CCBF4F-F758-4C4A-B5BA-9440D83CC8AC}"/>
              </a:ext>
            </a:extLst>
          </p:cNvPr>
          <p:cNvSpPr>
            <a:spLocks noGrp="1"/>
          </p:cNvSpPr>
          <p:nvPr>
            <p:ph idx="1"/>
          </p:nvPr>
        </p:nvSpPr>
        <p:spPr/>
        <p:txBody>
          <a:bodyPr>
            <a:normAutofit lnSpcReduction="10000"/>
          </a:bodyPr>
          <a:lstStyle/>
          <a:p>
            <a:r>
              <a:rPr lang="en-US" dirty="0"/>
              <a:t>Feed next rounds of data into model to train, collect information relevant to industries of relevant today </a:t>
            </a:r>
            <a:r>
              <a:rPr lang="en-US" dirty="0">
                <a:sym typeface="Wingdings" pitchFamily="2" charset="2"/>
              </a:rPr>
              <a:t> clearer </a:t>
            </a:r>
          </a:p>
          <a:p>
            <a:r>
              <a:rPr lang="en-US" dirty="0">
                <a:sym typeface="Wingdings" pitchFamily="2" charset="2"/>
              </a:rPr>
              <a:t>Bin wage classes differently to assign different stimulus amounts based on wage classes</a:t>
            </a:r>
          </a:p>
          <a:p>
            <a:pPr lvl="1"/>
            <a:r>
              <a:rPr lang="en-US" dirty="0">
                <a:sym typeface="Wingdings" pitchFamily="2" charset="2"/>
              </a:rPr>
              <a:t>Alternate analysis can also be done with respect to wage class  different factors might distinguish those in the 150k and up class vs 75k-90k  </a:t>
            </a:r>
            <a:r>
              <a:rPr lang="en-US" dirty="0" err="1">
                <a:sym typeface="Wingdings" pitchFamily="2" charset="2"/>
              </a:rPr>
              <a:t>zipcode</a:t>
            </a:r>
            <a:r>
              <a:rPr lang="en-US" dirty="0">
                <a:sym typeface="Wingdings" pitchFamily="2" charset="2"/>
              </a:rPr>
              <a:t> could segment the data  identify risk of being able to weather pandemic (vaccine selection)</a:t>
            </a:r>
          </a:p>
          <a:p>
            <a:r>
              <a:rPr lang="en-US" dirty="0">
                <a:sym typeface="Wingdings" pitchFamily="2" charset="2"/>
              </a:rPr>
              <a:t>Though not done in this study might be interesting to explore wage disparities by community / culture  if funds dispense at a state level, could prioritize support based on tiered approach [</a:t>
            </a:r>
            <a:r>
              <a:rPr lang="en-US" dirty="0" err="1">
                <a:sym typeface="Wingdings" pitchFamily="2" charset="2"/>
              </a:rPr>
              <a:t>zipcode</a:t>
            </a:r>
            <a:r>
              <a:rPr lang="en-US">
                <a:sym typeface="Wingdings" pitchFamily="2" charset="2"/>
              </a:rPr>
              <a:t>]</a:t>
            </a:r>
            <a:endParaRPr lang="en-US" dirty="0">
              <a:sym typeface="Wingdings" pitchFamily="2" charset="2"/>
            </a:endParaRPr>
          </a:p>
        </p:txBody>
      </p:sp>
    </p:spTree>
    <p:extLst>
      <p:ext uri="{BB962C8B-B14F-4D97-AF65-F5344CB8AC3E}">
        <p14:creationId xmlns:p14="http://schemas.microsoft.com/office/powerpoint/2010/main" val="665076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362</Words>
  <Application>Microsoft Macintosh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Business Problem</vt:lpstr>
      <vt:lpstr>PowerPoint Presentation</vt:lpstr>
      <vt:lpstr>Future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Scott</dc:creator>
  <cp:lastModifiedBy>Johnson, Scott</cp:lastModifiedBy>
  <cp:revision>1</cp:revision>
  <dcterms:created xsi:type="dcterms:W3CDTF">2021-02-19T10:27:19Z</dcterms:created>
  <dcterms:modified xsi:type="dcterms:W3CDTF">2021-02-19T10:58:25Z</dcterms:modified>
</cp:coreProperties>
</file>