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631-65A9-403D-8FFC-54CD0AF7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ABBC5-BC6D-4CDF-BFEB-02034515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22A6F-3D48-4750-B715-D23F095B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6B6C-FFA9-4E80-A484-58655D09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57BD-B9CF-433C-B25D-7101849D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E083-5181-49A2-A3B6-8B0D9E7A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5787B-0A27-424D-8612-8EA775987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B9C1-2C1D-482B-B431-6D22E443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B542-696C-4F4E-9AA2-28383B64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1F78-4984-4073-B950-E2916556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F29F8-5E65-491B-B2BE-EA054429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FC22-557B-427B-BF1E-1401805C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15E4-3585-4A3C-9E46-E259B7CF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4855-BC5C-490D-A5AB-B864349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7349-E5FA-4EB6-8EAB-871EE94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1277-33E9-48EA-8DB9-069E5A65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DFB6-5DEF-4059-8D6C-AD617656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4267-5839-4CCE-BD92-BA142887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4F2C5-CB8B-4649-8E05-0EBE535F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2DF8-2A96-4CAA-816B-6FC4B71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7BF0-0908-42DA-871F-AB2E924E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FEB2-3682-40A3-9447-528BBA3B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3A8E-C97A-4498-BDAC-D627BE7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DF53-C98E-4D67-8511-6E54D051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5103-56DD-4ACD-B44B-711C7024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011A-9C8C-4475-A459-00E9B1E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A407-3B66-43C2-8CFA-04907A7A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EA0CB-6E89-4F5F-8B2E-090460F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F2A6-0C0D-4654-84C5-7798447D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4C0D-77C2-49BC-B2FE-1191B37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CDCDB-A106-4B33-BE53-6BC6E02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AF7F-FADC-4B84-8D48-37A8926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4DD0-943C-41ED-8A45-BC68254C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E31E-E9C7-434B-99FB-5C443820A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38276-A03E-44C7-A912-BA03EA12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4B5FB-D0AF-4C99-9DE0-5C1CEAFFE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0D319-F182-4170-8EED-F116EB50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EE51C-5DB7-4D93-8B9F-32F7FB62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3C9D1-C66E-48EE-B2E6-EB5B6926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72AF-6222-4612-953C-7C518A4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747E1-EB4F-4B32-B0A1-471580C6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929E-69E6-4E31-93A3-C9EF172A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60650-536F-4CB6-AEAD-90616FC2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56CEC-18C4-4B26-9047-3A2CCA22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560E-F8E3-4157-8BBB-8A8B21D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FC3-152A-41DE-AF3C-39FD873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4EFD-C555-482D-9971-B3E8EBD5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74C9-D09A-4C5B-A6FB-42911ABB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3BDE-0F5C-4A73-A965-4CE35D4C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11E73-A791-4517-B75C-DE5A4D64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F37D-F914-4EA6-BEAE-AB7B185D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330F-8BA3-471E-81A6-AC62E04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F7C1-E8A4-41E1-B880-52B608F4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83170-CB53-4A14-A081-29F50E1A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AA3C3-648F-4900-9B4B-A2B32407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7E42-865F-4383-BA56-C3A06CB2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C529-2CBF-4E93-9311-E9C73EB0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D107-A308-41D5-BE6C-77A74C0C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FD44F-9462-4C5C-AD04-6B9BF4A9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00DF-8541-4F01-BA91-FD60A582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D952-621C-4862-A707-70E0D8D6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69D-1E0E-4764-B0B3-DF536318D65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01D1-2DA1-495F-BFCB-1FAB3437B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45EE-E884-4AEA-BC81-789FFC3B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CBC9-5671-4508-9131-AFCA05ED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9E4E1-8827-4B62-8121-0FD7A6CA51FD}"/>
              </a:ext>
            </a:extLst>
          </p:cNvPr>
          <p:cNvSpPr/>
          <p:nvPr/>
        </p:nvSpPr>
        <p:spPr>
          <a:xfrm>
            <a:off x="1899821" y="1802167"/>
            <a:ext cx="3107185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D9244-6C65-4A61-8A49-95897F534445}"/>
              </a:ext>
            </a:extLst>
          </p:cNvPr>
          <p:cNvSpPr/>
          <p:nvPr/>
        </p:nvSpPr>
        <p:spPr>
          <a:xfrm>
            <a:off x="6952695" y="1802167"/>
            <a:ext cx="3107185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Flashcards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CC511A-5826-4166-976E-63D2D6B3B3F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007006" y="2769833"/>
            <a:ext cx="19456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248156-FE43-443F-AFC9-8D0AF0DD1D00}"/>
              </a:ext>
            </a:extLst>
          </p:cNvPr>
          <p:cNvCxnSpPr>
            <a:cxnSpLocks/>
          </p:cNvCxnSpPr>
          <p:nvPr/>
        </p:nvCxnSpPr>
        <p:spPr>
          <a:xfrm flipV="1">
            <a:off x="6271889" y="2272683"/>
            <a:ext cx="439629" cy="497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3CE34-C285-405A-B758-B739DF6613F6}"/>
              </a:ext>
            </a:extLst>
          </p:cNvPr>
          <p:cNvCxnSpPr/>
          <p:nvPr/>
        </p:nvCxnSpPr>
        <p:spPr>
          <a:xfrm>
            <a:off x="6271889" y="2769833"/>
            <a:ext cx="439629" cy="3284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D1A0D7-154C-455B-8CDD-559CE509A6DA}"/>
              </a:ext>
            </a:extLst>
          </p:cNvPr>
          <p:cNvCxnSpPr>
            <a:cxnSpLocks/>
          </p:cNvCxnSpPr>
          <p:nvPr/>
        </p:nvCxnSpPr>
        <p:spPr>
          <a:xfrm>
            <a:off x="5459767" y="2305974"/>
            <a:ext cx="0" cy="927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Lurowist</dc:creator>
  <cp:lastModifiedBy>Scott Lurowist</cp:lastModifiedBy>
  <cp:revision>2</cp:revision>
  <dcterms:created xsi:type="dcterms:W3CDTF">2020-09-17T10:44:48Z</dcterms:created>
  <dcterms:modified xsi:type="dcterms:W3CDTF">2020-09-17T10:55:02Z</dcterms:modified>
</cp:coreProperties>
</file>