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E737-F1F5-44DD-9813-D53DF311C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1599F-B509-4330-A950-F1CD9D325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BBC03-DFB1-49ED-8F58-A561C908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B142-7510-4EBE-9873-98CDB498308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34942-C47D-4C35-B156-1127C7A8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57EAE-5FDD-4637-A1B5-FF9BD67B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2871-A230-43BB-9D4C-D231B890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0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11C3-374F-4334-84C1-DC518CFB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B4CF6-D4FC-408F-B7E0-7DB16A6BD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16C36-352A-4A87-8EFB-3852C8B5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B142-7510-4EBE-9873-98CDB498308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7C6B3-157B-4357-904E-837ADD2F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8E64A-D6E5-44DD-AC8C-852B545A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2871-A230-43BB-9D4C-D231B890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9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E2323-BD77-4BDF-8024-B8100ACE2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93D62-EE66-4AFF-9B1C-9DBE71070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AF888-D3C0-4D6A-97E3-F4D9CA90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B142-7510-4EBE-9873-98CDB498308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B6597-B2D4-4AFB-8527-8DC9A084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83BC-3E26-4EA9-B5CC-5908D4B0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2871-A230-43BB-9D4C-D231B890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5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3A67-424A-49FA-BD4F-D744FD75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6428-D46E-4D61-A180-E8052BF65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106D6-6346-43B8-9837-A805D905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B142-7510-4EBE-9873-98CDB498308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6E281-48BC-4D06-BC3F-C650DCC8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804FD-3E38-4399-91BD-85E1EEA0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2871-A230-43BB-9D4C-D231B890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5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0F4F-B389-4751-9E92-186069B9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EE5EC-5FC1-4321-97A8-2EE07E679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1968-D200-4028-ABF3-A931CDC9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B142-7510-4EBE-9873-98CDB498308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6A96D-77F3-4C0F-8B05-7155EDE1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51D3E-430E-45EC-93FF-39C85832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2871-A230-43BB-9D4C-D231B890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6EA6-DF0F-42F9-A7BF-54913B3D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B42C9-825A-46CA-9E32-004A563C2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49589-FE56-4A76-AC9E-6CE63985E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767E8-4866-44A8-9F6D-AAEAC6FB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B142-7510-4EBE-9873-98CDB498308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71214-CFEB-4FC7-A7B9-72E2AC4C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D5960-C50D-49D4-BDAF-9572C417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2871-A230-43BB-9D4C-D231B890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4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5A65-330D-46F5-B238-38C0479A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3E4D0-E00A-4869-B700-279ED6477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49554-11CD-46C1-A98C-9C23FB1F2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9BEE6-1CC5-4BCE-989B-6506970C2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5B4D4-3886-45CC-804F-7611C6A68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C2568-0E33-45FB-AD91-B0DFFE19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B142-7510-4EBE-9873-98CDB498308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71E4A-9EC8-442F-80CF-7E90619B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F6E7F-31D7-4477-B734-2BD05F0C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2871-A230-43BB-9D4C-D231B890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8147-07DC-40C9-9C22-4F613D1E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7B990-8501-4DF2-BF3F-7BCAF02C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B142-7510-4EBE-9873-98CDB498308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3C89D-DD81-4F08-A7C2-C2046D9B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1F33A-9E78-4621-82C7-940801DD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2871-A230-43BB-9D4C-D231B890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73AFD-39D3-4DE8-A79D-0416FF6A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B142-7510-4EBE-9873-98CDB498308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A2340-F89A-461F-90A6-F9152470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C40C9-26A5-4AB3-A1E0-37328DCB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2871-A230-43BB-9D4C-D231B890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F0C7-1CDC-4FA2-950E-9FD60E0D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5095-09E2-421A-9911-460CA16B9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00CA8-C2C7-4C52-8361-219FA6B8B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CC1B3-8097-47BE-B452-9A7BD014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B142-7510-4EBE-9873-98CDB498308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5D233-D14C-4731-BA47-DBECBB03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7B150-8D79-4254-B319-F5F793CD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2871-A230-43BB-9D4C-D231B890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8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DD8C8-8DD7-4A28-B08F-9883D0E6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82C8B-B0C8-4792-875C-14D989D13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D2DC4-B908-497C-AB55-8776D2223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69C61-BD02-441D-B291-89A44FD4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B142-7510-4EBE-9873-98CDB498308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A30BF-C133-45F0-9756-4FC4AB04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ABE76-86C6-4098-967A-DBA00620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2871-A230-43BB-9D4C-D231B890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3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84455-431E-404E-B0C9-4FA5F6CE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79E92-38C1-4E9E-94C2-9D7BCA478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F5EF1-FE64-4B6B-8354-795E734AB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1B142-7510-4EBE-9873-98CDB498308E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263D1-1FD3-47EB-87E1-A4B56F317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43189-3FB6-4D5D-A447-F8DA2DA07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42871-A230-43BB-9D4C-D231B890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3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1BF6BE-6F26-4A53-9A87-504F1DFF6833}"/>
              </a:ext>
            </a:extLst>
          </p:cNvPr>
          <p:cNvSpPr/>
          <p:nvPr/>
        </p:nvSpPr>
        <p:spPr>
          <a:xfrm>
            <a:off x="2929631" y="568171"/>
            <a:ext cx="2778710" cy="1509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776156-50E0-4CD6-92CE-6A59EECD25B8}"/>
              </a:ext>
            </a:extLst>
          </p:cNvPr>
          <p:cNvSpPr/>
          <p:nvPr/>
        </p:nvSpPr>
        <p:spPr>
          <a:xfrm>
            <a:off x="7245658" y="568171"/>
            <a:ext cx="2778710" cy="1509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618F0B-9247-4C2F-AC12-32566BE8CC7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708341" y="1322773"/>
            <a:ext cx="15373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47851C-AABC-404F-99D0-45C49EA3E9AC}"/>
              </a:ext>
            </a:extLst>
          </p:cNvPr>
          <p:cNvCxnSpPr>
            <a:cxnSpLocks/>
          </p:cNvCxnSpPr>
          <p:nvPr/>
        </p:nvCxnSpPr>
        <p:spPr>
          <a:xfrm flipH="1" flipV="1">
            <a:off x="5708341" y="958789"/>
            <a:ext cx="612560" cy="3639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5450FA-115D-4EF8-B6BD-5A4D0452E1CC}"/>
              </a:ext>
            </a:extLst>
          </p:cNvPr>
          <p:cNvCxnSpPr/>
          <p:nvPr/>
        </p:nvCxnSpPr>
        <p:spPr>
          <a:xfrm flipV="1">
            <a:off x="5708341" y="1322773"/>
            <a:ext cx="612560" cy="47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6B2B53-CB96-4044-B262-9BD237854FFD}"/>
              </a:ext>
            </a:extLst>
          </p:cNvPr>
          <p:cNvCxnSpPr>
            <a:cxnSpLocks/>
          </p:cNvCxnSpPr>
          <p:nvPr/>
        </p:nvCxnSpPr>
        <p:spPr>
          <a:xfrm>
            <a:off x="6693763" y="958789"/>
            <a:ext cx="0" cy="692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FEC95D8-4BAB-4A44-B57A-3935D40ADEDE}"/>
              </a:ext>
            </a:extLst>
          </p:cNvPr>
          <p:cNvSpPr/>
          <p:nvPr/>
        </p:nvSpPr>
        <p:spPr>
          <a:xfrm>
            <a:off x="2929631" y="3429000"/>
            <a:ext cx="2778710" cy="1509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</a:t>
            </a:r>
          </a:p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66517-4DA6-4909-831C-585563B89A9A}"/>
              </a:ext>
            </a:extLst>
          </p:cNvPr>
          <p:cNvSpPr/>
          <p:nvPr/>
        </p:nvSpPr>
        <p:spPr>
          <a:xfrm>
            <a:off x="7245658" y="3429000"/>
            <a:ext cx="2778710" cy="1509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Choices</a:t>
            </a:r>
          </a:p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AEB31F-6D47-41DA-8D30-1B1CF2791A87}"/>
              </a:ext>
            </a:extLst>
          </p:cNvPr>
          <p:cNvCxnSpPr>
            <a:stCxn id="5" idx="2"/>
            <a:endCxn id="24" idx="0"/>
          </p:cNvCxnSpPr>
          <p:nvPr/>
        </p:nvCxnSpPr>
        <p:spPr>
          <a:xfrm>
            <a:off x="4318986" y="2077375"/>
            <a:ext cx="0" cy="1351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6565CFD-8913-4AED-8D84-C9EC5F9CC985}"/>
              </a:ext>
            </a:extLst>
          </p:cNvPr>
          <p:cNvCxnSpPr>
            <a:cxnSpLocks/>
          </p:cNvCxnSpPr>
          <p:nvPr/>
        </p:nvCxnSpPr>
        <p:spPr>
          <a:xfrm flipH="1">
            <a:off x="3551068" y="2947386"/>
            <a:ext cx="767919" cy="481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FFFB25C-E751-4206-B6FC-BEE07D84FD00}"/>
              </a:ext>
            </a:extLst>
          </p:cNvPr>
          <p:cNvCxnSpPr>
            <a:cxnSpLocks/>
          </p:cNvCxnSpPr>
          <p:nvPr/>
        </p:nvCxnSpPr>
        <p:spPr>
          <a:xfrm flipH="1" flipV="1">
            <a:off x="4318987" y="2947386"/>
            <a:ext cx="767918" cy="481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FE5AD95-0B5A-4DB8-841B-7C8CD1ED6930}"/>
              </a:ext>
            </a:extLst>
          </p:cNvPr>
          <p:cNvCxnSpPr>
            <a:cxnSpLocks/>
          </p:cNvCxnSpPr>
          <p:nvPr/>
        </p:nvCxnSpPr>
        <p:spPr>
          <a:xfrm flipH="1">
            <a:off x="3969428" y="2406958"/>
            <a:ext cx="6991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A2A04C-9E56-42F7-B5D5-8ED397033266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>
            <a:off x="5708341" y="4183602"/>
            <a:ext cx="15373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0B9F29-A2DE-42F3-9867-E5AEA6870997}"/>
              </a:ext>
            </a:extLst>
          </p:cNvPr>
          <p:cNvCxnSpPr>
            <a:cxnSpLocks/>
          </p:cNvCxnSpPr>
          <p:nvPr/>
        </p:nvCxnSpPr>
        <p:spPr>
          <a:xfrm flipV="1">
            <a:off x="6693763" y="3755255"/>
            <a:ext cx="551895" cy="4283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AEBE332-8038-481E-B866-BFE97AAC02DC}"/>
              </a:ext>
            </a:extLst>
          </p:cNvPr>
          <p:cNvCxnSpPr>
            <a:cxnSpLocks/>
          </p:cNvCxnSpPr>
          <p:nvPr/>
        </p:nvCxnSpPr>
        <p:spPr>
          <a:xfrm>
            <a:off x="6693763" y="4183602"/>
            <a:ext cx="551895" cy="432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5CA46DE-A9C0-4680-BC7F-EF3755DF564F}"/>
              </a:ext>
            </a:extLst>
          </p:cNvPr>
          <p:cNvCxnSpPr>
            <a:cxnSpLocks/>
          </p:cNvCxnSpPr>
          <p:nvPr/>
        </p:nvCxnSpPr>
        <p:spPr>
          <a:xfrm>
            <a:off x="6014621" y="3967209"/>
            <a:ext cx="0" cy="432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96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Lurowist</dc:creator>
  <cp:lastModifiedBy>Scott Lurowist</cp:lastModifiedBy>
  <cp:revision>1</cp:revision>
  <dcterms:created xsi:type="dcterms:W3CDTF">2020-10-25T21:59:08Z</dcterms:created>
  <dcterms:modified xsi:type="dcterms:W3CDTF">2020-10-25T22:08:06Z</dcterms:modified>
</cp:coreProperties>
</file>