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206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4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0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3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6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4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4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36472" y="264115"/>
            <a:ext cx="1949188" cy="1604739"/>
            <a:chOff x="6857897" y="1247167"/>
            <a:chExt cx="2199795" cy="2494339"/>
          </a:xfrm>
        </p:grpSpPr>
        <p:sp>
          <p:nvSpPr>
            <p:cNvPr id="5" name="Rectangle 4"/>
            <p:cNvSpPr/>
            <p:nvPr/>
          </p:nvSpPr>
          <p:spPr>
            <a:xfrm>
              <a:off x="6861074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cacheBlock</a:t>
              </a:r>
            </a:p>
            <a:p>
              <a:pPr algn="ctr"/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blockStatus : status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tag : int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numOfWords : int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lru : int</a:t>
              </a:r>
            </a:p>
            <a:p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cacheBlock(blockSize : int)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857897" y="1775411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59185" y="3201934"/>
              <a:ext cx="2198505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100332" y="264115"/>
            <a:ext cx="3104635" cy="3455071"/>
            <a:chOff x="6857897" y="1247167"/>
            <a:chExt cx="2199793" cy="2494339"/>
          </a:xfrm>
        </p:grpSpPr>
        <p:sp>
          <p:nvSpPr>
            <p:cNvPr id="19" name="Rectangle 18"/>
            <p:cNvSpPr/>
            <p:nvPr/>
          </p:nvSpPr>
          <p:spPr>
            <a:xfrm>
              <a:off x="6861072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rgbClr val="1F497D"/>
                  </a:solidFill>
                </a:rPr>
                <a:t>cache</a:t>
              </a:r>
            </a:p>
            <a:p>
              <a:pPr algn="ctr"/>
              <a:endParaRPr lang="en-US" sz="1200" dirty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_cacheSize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_blockSize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_associativity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_height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</a:t>
              </a:r>
              <a:r>
                <a:rPr lang="en-US" sz="1200" dirty="0">
                  <a:solidFill>
                    <a:srgbClr val="1F497D"/>
                  </a:solidFill>
                </a:rPr>
                <a:t> </a:t>
              </a:r>
              <a:r>
                <a:rPr lang="en-US" sz="1200" dirty="0" smtClean="0">
                  <a:solidFill>
                    <a:srgbClr val="1F497D"/>
                  </a:solidFill>
                </a:rPr>
                <a:t>_width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_numOfBlocks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_cacheBlocks : </a:t>
              </a:r>
              <a:r>
                <a:rPr lang="en-US" sz="1200" dirty="0" smtClean="0">
                  <a:solidFill>
                    <a:srgbClr val="1F497D"/>
                  </a:solidFill>
                </a:rPr>
                <a:t>vector&lt;vector&lt;cacheBlock&gt;&gt; </a:t>
              </a:r>
              <a:endParaRPr lang="en-US" sz="1200" dirty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blocked : bool</a:t>
              </a:r>
            </a:p>
            <a:p>
              <a:endParaRPr lang="en-US" sz="1200" dirty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getRowIndex(addr : int)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getColIndex(addr : int)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</a:t>
              </a:r>
              <a:r>
                <a:rPr lang="en-US" sz="1200" dirty="0">
                  <a:solidFill>
                    <a:srgbClr val="1F497D"/>
                  </a:solidFill>
                </a:rPr>
                <a:t>g</a:t>
              </a:r>
              <a:r>
                <a:rPr lang="en-US" sz="1200" dirty="0" smtClean="0">
                  <a:solidFill>
                    <a:srgbClr val="1F497D"/>
                  </a:solidFill>
                </a:rPr>
                <a:t>etRowNum(addr : int)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cache()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cache(cacheSize : int, blockSize : int, associativity : int)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isCacheHit(addr : unsigned) : bool</a:t>
              </a:r>
            </a:p>
            <a:p>
              <a:endParaRPr lang="en-US" sz="1200" dirty="0" smtClean="0">
                <a:solidFill>
                  <a:srgbClr val="1F497D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857897" y="1488596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59185" y="2693168"/>
              <a:ext cx="2198505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14156" y="4982597"/>
            <a:ext cx="3104635" cy="2199637"/>
            <a:chOff x="6857897" y="1247167"/>
            <a:chExt cx="2199793" cy="2494339"/>
          </a:xfrm>
        </p:grpSpPr>
        <p:sp>
          <p:nvSpPr>
            <p:cNvPr id="25" name="Rectangle 24"/>
            <p:cNvSpPr/>
            <p:nvPr/>
          </p:nvSpPr>
          <p:spPr>
            <a:xfrm>
              <a:off x="6861072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rgbClr val="1F497D"/>
                  </a:solidFill>
                </a:rPr>
                <a:t>dragonCache</a:t>
              </a:r>
            </a:p>
            <a:p>
              <a:pPr algn="ctr"/>
              <a:endParaRPr lang="en-US" sz="1200" dirty="0" smtClean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dragonCache(cacheSize : int, blockSize : int, associativity : int)</a:t>
              </a:r>
            </a:p>
            <a:p>
              <a:endParaRPr lang="en-US" sz="1200" dirty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selfChangeState(addr : unsigned, instrType : int, isHit : bool, cycle : int) : bool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</a:t>
              </a:r>
              <a:r>
                <a:rPr lang="en-US" sz="1200" dirty="0">
                  <a:solidFill>
                    <a:srgbClr val="1F497D"/>
                  </a:solidFill>
                </a:rPr>
                <a:t> </a:t>
              </a:r>
              <a:r>
                <a:rPr lang="en-US" sz="1200" dirty="0" smtClean="0">
                  <a:solidFill>
                    <a:srgbClr val="1F497D"/>
                  </a:solidFill>
                </a:rPr>
                <a:t>otherChangeState(addr : unsigned, transType : int, cycle : int)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generateTransaction(addr : </a:t>
              </a:r>
              <a:r>
                <a:rPr lang="en-US" sz="1200" dirty="0" smtClean="0">
                  <a:solidFill>
                    <a:srgbClr val="1F497D"/>
                  </a:solidFill>
                </a:rPr>
                <a:t>unsigned</a:t>
              </a:r>
              <a:r>
                <a:rPr lang="en-US" sz="1200" dirty="0" smtClean="0">
                  <a:solidFill>
                    <a:srgbClr val="1F497D"/>
                  </a:solidFill>
                </a:rPr>
                <a:t>, instrType : int, prIndex : int) : </a:t>
              </a:r>
              <a:r>
                <a:rPr lang="en-US" sz="1200" dirty="0" smtClean="0">
                  <a:solidFill>
                    <a:srgbClr val="1F497D"/>
                  </a:solidFill>
                </a:rPr>
                <a:t>transaction </a:t>
              </a:r>
              <a:endParaRPr lang="en-US" sz="1200" dirty="0">
                <a:solidFill>
                  <a:srgbClr val="1F497D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6857897" y="1631828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0398" y="4982596"/>
            <a:ext cx="3104635" cy="3253048"/>
            <a:chOff x="6857897" y="1247167"/>
            <a:chExt cx="2199793" cy="2494339"/>
          </a:xfrm>
        </p:grpSpPr>
        <p:sp>
          <p:nvSpPr>
            <p:cNvPr id="29" name="Rectangle 28"/>
            <p:cNvSpPr/>
            <p:nvPr/>
          </p:nvSpPr>
          <p:spPr>
            <a:xfrm>
              <a:off x="6861072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rgbClr val="1F497D"/>
                  </a:solidFill>
                </a:rPr>
                <a:t>mesiCache</a:t>
              </a:r>
            </a:p>
            <a:p>
              <a:pPr algn="ctr"/>
              <a:endParaRPr lang="en-US" sz="1200" dirty="0" smtClean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mesiCache(cacheSize : int, blockSize : int, associativity : int)</a:t>
              </a:r>
            </a:p>
            <a:p>
              <a:endParaRPr lang="en-US" sz="1200" dirty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isReadHit(addr : int) : bool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isWriteHit(addr : int) : bool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readCache(addr : int) : bool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writeCache(addr : int) : bool</a:t>
              </a:r>
            </a:p>
            <a:p>
              <a:endParaRPr lang="en-US" sz="1200" dirty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selfChangeState(addr : unsigned, instrType : int, isHit : bool, cycle : int)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</a:t>
              </a:r>
              <a:r>
                <a:rPr lang="en-US" sz="1200" dirty="0">
                  <a:solidFill>
                    <a:srgbClr val="1F497D"/>
                  </a:solidFill>
                </a:rPr>
                <a:t> </a:t>
              </a:r>
              <a:r>
                <a:rPr lang="en-US" sz="1200" dirty="0" smtClean="0">
                  <a:solidFill>
                    <a:srgbClr val="1F497D"/>
                  </a:solidFill>
                </a:rPr>
                <a:t>otherChangeState(addr : unsigned, transType : int, cycle : int)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isCacheModified(addr : unsigned) : bool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generateTransaction(addr : unsigned, instrType : int, prIndex : int) : transaction</a:t>
              </a:r>
              <a:endParaRPr lang="en-US" sz="1200" dirty="0">
                <a:solidFill>
                  <a:srgbClr val="1F497D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857897" y="1521385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Elbow Connector 33"/>
          <p:cNvCxnSpPr>
            <a:stCxn id="29" idx="0"/>
            <a:endCxn id="19" idx="2"/>
          </p:cNvCxnSpPr>
          <p:nvPr/>
        </p:nvCxnSpPr>
        <p:spPr>
          <a:xfrm rot="5400000" flipH="1" flipV="1">
            <a:off x="2103218" y="3430924"/>
            <a:ext cx="1263410" cy="1839934"/>
          </a:xfrm>
          <a:prstGeom prst="bentConnector3">
            <a:avLst/>
          </a:prstGeom>
          <a:ln>
            <a:solidFill>
              <a:srgbClr val="1F497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5" idx="0"/>
            <a:endCxn id="19" idx="2"/>
          </p:cNvCxnSpPr>
          <p:nvPr/>
        </p:nvCxnSpPr>
        <p:spPr>
          <a:xfrm rot="16200000" flipV="1">
            <a:off x="3980097" y="3393980"/>
            <a:ext cx="1263411" cy="1913824"/>
          </a:xfrm>
          <a:prstGeom prst="bent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516772" y="264115"/>
            <a:ext cx="1949188" cy="1050709"/>
            <a:chOff x="6857897" y="1247167"/>
            <a:chExt cx="2199795" cy="2494339"/>
          </a:xfrm>
        </p:grpSpPr>
        <p:sp>
          <p:nvSpPr>
            <p:cNvPr id="39" name="Rectangle 38"/>
            <p:cNvSpPr/>
            <p:nvPr/>
          </p:nvSpPr>
          <p:spPr>
            <a:xfrm>
              <a:off x="6861074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Transaction</a:t>
              </a:r>
            </a:p>
            <a:p>
              <a:pPr algn="ctr"/>
              <a:endParaRPr lang="en-US" sz="1200" dirty="0" smtClean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addr : unsigned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transType : int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prIndex : int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857897" y="2023696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-136474" y="2267066"/>
            <a:ext cx="1949188" cy="1273994"/>
            <a:chOff x="6857897" y="1247167"/>
            <a:chExt cx="2199795" cy="2494339"/>
          </a:xfrm>
        </p:grpSpPr>
        <p:sp>
          <p:nvSpPr>
            <p:cNvPr id="46" name="Rectangle 45"/>
            <p:cNvSpPr/>
            <p:nvPr/>
          </p:nvSpPr>
          <p:spPr>
            <a:xfrm>
              <a:off x="6861074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instruction</a:t>
              </a:r>
            </a:p>
            <a:p>
              <a:pPr algn="ctr"/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instrType : int</a:t>
              </a:r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addr : unsigned</a:t>
              </a:r>
            </a:p>
            <a:p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instruction()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857897" y="1863170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859185" y="3062592"/>
              <a:ext cx="2198505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5516769" y="1630068"/>
            <a:ext cx="2700877" cy="1964091"/>
            <a:chOff x="6857897" y="1247167"/>
            <a:chExt cx="2199795" cy="2494339"/>
          </a:xfrm>
        </p:grpSpPr>
        <p:sp>
          <p:nvSpPr>
            <p:cNvPr id="50" name="Rectangle 49"/>
            <p:cNvSpPr/>
            <p:nvPr/>
          </p:nvSpPr>
          <p:spPr>
            <a:xfrm>
              <a:off x="6861074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busRequest</a:t>
              </a:r>
            </a:p>
            <a:p>
              <a:pPr algn="ctr"/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prIndex : int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addr : unsigned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countDown : int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fromCache : bool</a:t>
              </a:r>
            </a:p>
            <a:p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busRequest)_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busRequest(inPrIndex : int, inAddr : unsigned, inFromCache : bool)</a:t>
              </a:r>
            </a:p>
            <a:p>
              <a:endParaRPr lang="en-US" sz="1200" dirty="0">
                <a:solidFill>
                  <a:schemeClr val="tx2"/>
                </a:solidFill>
              </a:endParaRPr>
            </a:p>
            <a:p>
              <a:endParaRPr lang="en-US" sz="120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857897" y="1695839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859185" y="2872020"/>
              <a:ext cx="2198505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271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79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365</Words>
  <Application>Microsoft Macintosh PowerPoint</Application>
  <PresentationFormat>On-screen Show (4:3)</PresentationFormat>
  <Paragraphs>65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Kaizhi Meng</dc:creator>
  <cp:lastModifiedBy>Kaizhi Meng</cp:lastModifiedBy>
  <cp:revision>35</cp:revision>
  <dcterms:created xsi:type="dcterms:W3CDTF">2013-11-24T03:23:50Z</dcterms:created>
  <dcterms:modified xsi:type="dcterms:W3CDTF">2013-11-24T08:50:55Z</dcterms:modified>
</cp:coreProperties>
</file>