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4F0"/>
    <a:srgbClr val="893419"/>
    <a:srgbClr val="D6FAF8"/>
    <a:srgbClr val="AD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135AA-A68D-48D1-81D8-77EF7899820B}" v="21" dt="2020-06-13T00:06:48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orris" userId="2b0c43ffbbeb4956" providerId="LiveId" clId="{C5E135AA-A68D-48D1-81D8-77EF7899820B}"/>
    <pc:docChg chg="undo custSel modSld sldOrd">
      <pc:chgData name="Scott Morris" userId="2b0c43ffbbeb4956" providerId="LiveId" clId="{C5E135AA-A68D-48D1-81D8-77EF7899820B}" dt="2020-06-13T00:06:48.927" v="30" actId="207"/>
      <pc:docMkLst>
        <pc:docMk/>
      </pc:docMkLst>
      <pc:sldChg chg="addSp delSp modSp mod setBg">
        <pc:chgData name="Scott Morris" userId="2b0c43ffbbeb4956" providerId="LiveId" clId="{C5E135AA-A68D-48D1-81D8-77EF7899820B}" dt="2020-06-13T00:04:47.686" v="13" actId="207"/>
        <pc:sldMkLst>
          <pc:docMk/>
          <pc:sldMk cId="656996764" sldId="256"/>
        </pc:sldMkLst>
        <pc:spChg chg="mod">
          <ac:chgData name="Scott Morris" userId="2b0c43ffbbeb4956" providerId="LiveId" clId="{C5E135AA-A68D-48D1-81D8-77EF7899820B}" dt="2020-06-13T00:02:50.773" v="1" actId="207"/>
          <ac:spMkLst>
            <pc:docMk/>
            <pc:sldMk cId="656996764" sldId="256"/>
            <ac:spMk id="5" creationId="{A1E14EFC-BAD7-44A8-A49C-27B40594BF1D}"/>
          </ac:spMkLst>
        </pc:spChg>
        <pc:spChg chg="mod">
          <ac:chgData name="Scott Morris" userId="2b0c43ffbbeb4956" providerId="LiveId" clId="{C5E135AA-A68D-48D1-81D8-77EF7899820B}" dt="2020-06-13T00:03:08.579" v="2" actId="207"/>
          <ac:spMkLst>
            <pc:docMk/>
            <pc:sldMk cId="656996764" sldId="256"/>
            <ac:spMk id="28" creationId="{541975FA-EEFB-48BB-9DE2-E86C04B305C1}"/>
          </ac:spMkLst>
        </pc:spChg>
        <pc:spChg chg="mod">
          <ac:chgData name="Scott Morris" userId="2b0c43ffbbeb4956" providerId="LiveId" clId="{C5E135AA-A68D-48D1-81D8-77EF7899820B}" dt="2020-06-13T00:02:46.697" v="0" actId="207"/>
          <ac:spMkLst>
            <pc:docMk/>
            <pc:sldMk cId="656996764" sldId="256"/>
            <ac:spMk id="29" creationId="{5120C33A-A5BB-49E9-9936-D8AC502FF5A7}"/>
          </ac:spMkLst>
        </pc:spChg>
        <pc:spChg chg="mod">
          <ac:chgData name="Scott Morris" userId="2b0c43ffbbeb4956" providerId="LiveId" clId="{C5E135AA-A68D-48D1-81D8-77EF7899820B}" dt="2020-06-13T00:03:11.673" v="3" actId="207"/>
          <ac:spMkLst>
            <pc:docMk/>
            <pc:sldMk cId="656996764" sldId="256"/>
            <ac:spMk id="35" creationId="{216AD7ED-F7C7-4DA9-89FE-4B9B7B5F17F0}"/>
          </ac:spMkLst>
        </pc:spChg>
        <pc:spChg chg="mod">
          <ac:chgData name="Scott Morris" userId="2b0c43ffbbeb4956" providerId="LiveId" clId="{C5E135AA-A68D-48D1-81D8-77EF7899820B}" dt="2020-06-13T00:03:14.528" v="4" actId="207"/>
          <ac:spMkLst>
            <pc:docMk/>
            <pc:sldMk cId="656996764" sldId="256"/>
            <ac:spMk id="36" creationId="{BCA04E21-5522-447E-A0A9-B6FAA8F5F532}"/>
          </ac:spMkLst>
        </pc:spChg>
        <pc:spChg chg="mod">
          <ac:chgData name="Scott Morris" userId="2b0c43ffbbeb4956" providerId="LiveId" clId="{C5E135AA-A68D-48D1-81D8-77EF7899820B}" dt="2020-06-13T00:03:17.535" v="5" actId="207"/>
          <ac:spMkLst>
            <pc:docMk/>
            <pc:sldMk cId="656996764" sldId="256"/>
            <ac:spMk id="37" creationId="{6C081AB2-C538-4E26-ABCA-82D555F0BDB6}"/>
          </ac:spMkLst>
        </pc:spChg>
        <pc:grpChg chg="mod">
          <ac:chgData name="Scott Morris" userId="2b0c43ffbbeb4956" providerId="LiveId" clId="{C5E135AA-A68D-48D1-81D8-77EF7899820B}" dt="2020-06-13T00:04:23.264" v="9" actId="1076"/>
          <ac:grpSpMkLst>
            <pc:docMk/>
            <pc:sldMk cId="656996764" sldId="256"/>
            <ac:grpSpMk id="16" creationId="{B1679DE9-42A1-4FDB-8D5C-BF38752A46E6}"/>
          </ac:grpSpMkLst>
        </pc:grpChg>
        <pc:picChg chg="add del mod">
          <ac:chgData name="Scott Morris" userId="2b0c43ffbbeb4956" providerId="LiveId" clId="{C5E135AA-A68D-48D1-81D8-77EF7899820B}" dt="2020-06-13T00:04:47.686" v="13" actId="207"/>
          <ac:picMkLst>
            <pc:docMk/>
            <pc:sldMk cId="656996764" sldId="256"/>
            <ac:picMk id="4" creationId="{CA593106-FDC2-4C7F-98E6-DF898CA5AAF1}"/>
          </ac:picMkLst>
        </pc:picChg>
      </pc:sldChg>
      <pc:sldChg chg="addSp delSp modSp mod ord">
        <pc:chgData name="Scott Morris" userId="2b0c43ffbbeb4956" providerId="LiveId" clId="{C5E135AA-A68D-48D1-81D8-77EF7899820B}" dt="2020-06-13T00:06:48.927" v="30" actId="207"/>
        <pc:sldMkLst>
          <pc:docMk/>
          <pc:sldMk cId="1174041959" sldId="257"/>
        </pc:sldMkLst>
        <pc:spChg chg="mod">
          <ac:chgData name="Scott Morris" userId="2b0c43ffbbeb4956" providerId="LiveId" clId="{C5E135AA-A68D-48D1-81D8-77EF7899820B}" dt="2020-06-13T00:05:01.223" v="14" actId="207"/>
          <ac:spMkLst>
            <pc:docMk/>
            <pc:sldMk cId="1174041959" sldId="257"/>
            <ac:spMk id="5" creationId="{4063308C-91F7-44A3-A534-2E553B2318FD}"/>
          </ac:spMkLst>
        </pc:spChg>
        <pc:spChg chg="mod">
          <ac:chgData name="Scott Morris" userId="2b0c43ffbbeb4956" providerId="LiveId" clId="{C5E135AA-A68D-48D1-81D8-77EF7899820B}" dt="2020-06-13T00:05:11.203" v="15" actId="207"/>
          <ac:spMkLst>
            <pc:docMk/>
            <pc:sldMk cId="1174041959" sldId="257"/>
            <ac:spMk id="14" creationId="{B7C6BDA4-D6C7-4A4C-9DF8-7518139712FB}"/>
          </ac:spMkLst>
        </pc:spChg>
        <pc:spChg chg="mod">
          <ac:chgData name="Scott Morris" userId="2b0c43ffbbeb4956" providerId="LiveId" clId="{C5E135AA-A68D-48D1-81D8-77EF7899820B}" dt="2020-06-13T00:06:40.859" v="27" actId="207"/>
          <ac:spMkLst>
            <pc:docMk/>
            <pc:sldMk cId="1174041959" sldId="257"/>
            <ac:spMk id="15" creationId="{4E99F0C9-35DF-4E61-90F9-2F93B9AF81CF}"/>
          </ac:spMkLst>
        </pc:spChg>
        <pc:spChg chg="mod">
          <ac:chgData name="Scott Morris" userId="2b0c43ffbbeb4956" providerId="LiveId" clId="{C5E135AA-A68D-48D1-81D8-77EF7899820B}" dt="2020-06-13T00:06:43.895" v="28" actId="207"/>
          <ac:spMkLst>
            <pc:docMk/>
            <pc:sldMk cId="1174041959" sldId="257"/>
            <ac:spMk id="16" creationId="{180AAC44-5169-4C1C-89C1-06A8CA64A05D}"/>
          </ac:spMkLst>
        </pc:spChg>
        <pc:spChg chg="mod">
          <ac:chgData name="Scott Morris" userId="2b0c43ffbbeb4956" providerId="LiveId" clId="{C5E135AA-A68D-48D1-81D8-77EF7899820B}" dt="2020-06-13T00:06:46.536" v="29" actId="207"/>
          <ac:spMkLst>
            <pc:docMk/>
            <pc:sldMk cId="1174041959" sldId="257"/>
            <ac:spMk id="17" creationId="{727B8074-A2D5-46E2-B143-EF2E93FDB208}"/>
          </ac:spMkLst>
        </pc:spChg>
        <pc:spChg chg="mod">
          <ac:chgData name="Scott Morris" userId="2b0c43ffbbeb4956" providerId="LiveId" clId="{C5E135AA-A68D-48D1-81D8-77EF7899820B}" dt="2020-06-13T00:06:48.927" v="30" actId="207"/>
          <ac:spMkLst>
            <pc:docMk/>
            <pc:sldMk cId="1174041959" sldId="257"/>
            <ac:spMk id="18" creationId="{DF310269-9BC9-4ADB-B360-D6AB541949F6}"/>
          </ac:spMkLst>
        </pc:spChg>
        <pc:spChg chg="mod">
          <ac:chgData name="Scott Morris" userId="2b0c43ffbbeb4956" providerId="LiveId" clId="{C5E135AA-A68D-48D1-81D8-77EF7899820B}" dt="2020-06-13T00:05:18.432" v="16" actId="20577"/>
          <ac:spMkLst>
            <pc:docMk/>
            <pc:sldMk cId="1174041959" sldId="257"/>
            <ac:spMk id="23" creationId="{0FCDD114-F013-4E46-8910-ED0BFDD4A601}"/>
          </ac:spMkLst>
        </pc:spChg>
        <pc:spChg chg="mod">
          <ac:chgData name="Scott Morris" userId="2b0c43ffbbeb4956" providerId="LiveId" clId="{C5E135AA-A68D-48D1-81D8-77EF7899820B}" dt="2020-06-13T00:05:25.636" v="22" actId="20577"/>
          <ac:spMkLst>
            <pc:docMk/>
            <pc:sldMk cId="1174041959" sldId="257"/>
            <ac:spMk id="31" creationId="{DB85EAEF-A395-4512-96A9-9740F6B9E508}"/>
          </ac:spMkLst>
        </pc:spChg>
        <pc:graphicFrameChg chg="add del modGraphic">
          <ac:chgData name="Scott Morris" userId="2b0c43ffbbeb4956" providerId="LiveId" clId="{C5E135AA-A68D-48D1-81D8-77EF7899820B}" dt="2020-06-13T00:05:35.804" v="26" actId="27309"/>
          <ac:graphicFrameMkLst>
            <pc:docMk/>
            <pc:sldMk cId="1174041959" sldId="257"/>
            <ac:graphicFrameMk id="3" creationId="{1DF6F07A-F6AC-4558-990F-FB84A12E5F4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8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7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9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4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9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1" descr="A body of water&#10;&#10;Description automatically generated">
            <a:extLst>
              <a:ext uri="{FF2B5EF4-FFF2-40B4-BE49-F238E27FC236}">
                <a16:creationId xmlns:a16="http://schemas.microsoft.com/office/drawing/2014/main" id="{CA593106-FDC2-4C7F-98E6-DF898CA5A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D6FAF8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E14EFC-BAD7-44A8-A49C-27B40594BF1D}"/>
              </a:ext>
            </a:extLst>
          </p:cNvPr>
          <p:cNvSpPr/>
          <p:nvPr/>
        </p:nvSpPr>
        <p:spPr>
          <a:xfrm>
            <a:off x="0" y="0"/>
            <a:ext cx="12191980" cy="872197"/>
          </a:xfrm>
          <a:prstGeom prst="rect">
            <a:avLst/>
          </a:prstGeom>
          <a:solidFill>
            <a:srgbClr val="893419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B6BC32-6087-4477-ADEF-3BAEE8B339FC}"/>
              </a:ext>
            </a:extLst>
          </p:cNvPr>
          <p:cNvSpPr/>
          <p:nvPr/>
        </p:nvSpPr>
        <p:spPr>
          <a:xfrm>
            <a:off x="20" y="4403189"/>
            <a:ext cx="12191980" cy="2449878"/>
          </a:xfrm>
          <a:prstGeom prst="rect">
            <a:avLst/>
          </a:prstGeom>
          <a:solidFill>
            <a:srgbClr val="D6FAF8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79DE9-42A1-4FDB-8D5C-BF38752A46E6}"/>
              </a:ext>
            </a:extLst>
          </p:cNvPr>
          <p:cNvGrpSpPr/>
          <p:nvPr/>
        </p:nvGrpSpPr>
        <p:grpSpPr>
          <a:xfrm>
            <a:off x="234696" y="979805"/>
            <a:ext cx="11849452" cy="3190573"/>
            <a:chOff x="234696" y="979805"/>
            <a:chExt cx="11849452" cy="31905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B1B797-4854-43E8-AACD-0F079E6A29A7}"/>
                </a:ext>
              </a:extLst>
            </p:cNvPr>
            <p:cNvSpPr/>
            <p:nvPr/>
          </p:nvSpPr>
          <p:spPr>
            <a:xfrm>
              <a:off x="234696" y="984738"/>
              <a:ext cx="11849452" cy="3185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FD0140-D22F-48E4-B8A4-42BA69ABB348}"/>
                </a:ext>
              </a:extLst>
            </p:cNvPr>
            <p:cNvCxnSpPr/>
            <p:nvPr/>
          </p:nvCxnSpPr>
          <p:spPr>
            <a:xfrm>
              <a:off x="234696" y="984738"/>
              <a:ext cx="11849452" cy="3185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07D17D-0EF8-40DF-A980-43E3805F7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96" y="979805"/>
              <a:ext cx="11849452" cy="3190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0940BFC-7520-46FC-B174-1E7E9E2229CB}"/>
              </a:ext>
            </a:extLst>
          </p:cNvPr>
          <p:cNvSpPr txBox="1"/>
          <p:nvPr/>
        </p:nvSpPr>
        <p:spPr>
          <a:xfrm>
            <a:off x="5148775" y="2335237"/>
            <a:ext cx="18991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Slideshow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74B22C-A37F-442D-8B6F-4EBB7DC576E1}"/>
              </a:ext>
            </a:extLst>
          </p:cNvPr>
          <p:cNvGrpSpPr/>
          <p:nvPr/>
        </p:nvGrpSpPr>
        <p:grpSpPr>
          <a:xfrm>
            <a:off x="0" y="0"/>
            <a:ext cx="1702191" cy="860938"/>
            <a:chOff x="234696" y="979805"/>
            <a:chExt cx="11849452" cy="31905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4F15E9-EEA8-4E88-9517-15CB959123E4}"/>
                </a:ext>
              </a:extLst>
            </p:cNvPr>
            <p:cNvSpPr/>
            <p:nvPr/>
          </p:nvSpPr>
          <p:spPr>
            <a:xfrm>
              <a:off x="234696" y="984738"/>
              <a:ext cx="11849452" cy="3185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2596DF-C263-4575-A177-9FC092DC3466}"/>
                </a:ext>
              </a:extLst>
            </p:cNvPr>
            <p:cNvCxnSpPr/>
            <p:nvPr/>
          </p:nvCxnSpPr>
          <p:spPr>
            <a:xfrm>
              <a:off x="234696" y="984738"/>
              <a:ext cx="11849452" cy="3185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D1F66D-6F73-4619-99D4-D7E468B85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96" y="979805"/>
              <a:ext cx="11849452" cy="3190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58F4D7-E457-446A-83B9-943F9172F813}"/>
              </a:ext>
            </a:extLst>
          </p:cNvPr>
          <p:cNvSpPr txBox="1"/>
          <p:nvPr/>
        </p:nvSpPr>
        <p:spPr>
          <a:xfrm>
            <a:off x="453682" y="237744"/>
            <a:ext cx="794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CB66A7-8498-41AD-863C-35A077DE4161}"/>
              </a:ext>
            </a:extLst>
          </p:cNvPr>
          <p:cNvCxnSpPr/>
          <p:nvPr/>
        </p:nvCxnSpPr>
        <p:spPr>
          <a:xfrm>
            <a:off x="5927174" y="4614203"/>
            <a:ext cx="0" cy="200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0C33A-A5BB-49E9-9936-D8AC502FF5A7}"/>
              </a:ext>
            </a:extLst>
          </p:cNvPr>
          <p:cNvSpPr/>
          <p:nvPr/>
        </p:nvSpPr>
        <p:spPr>
          <a:xfrm>
            <a:off x="1716239" y="0"/>
            <a:ext cx="2613600" cy="872197"/>
          </a:xfrm>
          <a:prstGeom prst="rect">
            <a:avLst/>
          </a:prstGeom>
          <a:solidFill>
            <a:srgbClr val="893419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89341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560EE8-9135-402F-961C-EDCB75C7A7D8}"/>
              </a:ext>
            </a:extLst>
          </p:cNvPr>
          <p:cNvSpPr/>
          <p:nvPr/>
        </p:nvSpPr>
        <p:spPr>
          <a:xfrm>
            <a:off x="4349662" y="-1901"/>
            <a:ext cx="2613600" cy="87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450E83-2976-408F-A2C1-201E0185FAB6}"/>
              </a:ext>
            </a:extLst>
          </p:cNvPr>
          <p:cNvSpPr/>
          <p:nvPr/>
        </p:nvSpPr>
        <p:spPr>
          <a:xfrm>
            <a:off x="6973825" y="-2769"/>
            <a:ext cx="2613600" cy="87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E57FA7-9224-4BF2-96C4-0113D0B554FC}"/>
              </a:ext>
            </a:extLst>
          </p:cNvPr>
          <p:cNvSpPr/>
          <p:nvPr/>
        </p:nvSpPr>
        <p:spPr>
          <a:xfrm>
            <a:off x="9603785" y="-4933"/>
            <a:ext cx="2613600" cy="87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975FA-EEFB-48BB-9DE2-E86C04B305C1}"/>
              </a:ext>
            </a:extLst>
          </p:cNvPr>
          <p:cNvSpPr txBox="1"/>
          <p:nvPr/>
        </p:nvSpPr>
        <p:spPr>
          <a:xfrm>
            <a:off x="1785644" y="176153"/>
            <a:ext cx="20820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8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AD7ED-F7C7-4DA9-89FE-4B9B7B5F17F0}"/>
              </a:ext>
            </a:extLst>
          </p:cNvPr>
          <p:cNvSpPr txBox="1"/>
          <p:nvPr/>
        </p:nvSpPr>
        <p:spPr>
          <a:xfrm>
            <a:off x="4609092" y="215075"/>
            <a:ext cx="2082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A04E21-5522-447E-A0A9-B6FAA8F5F532}"/>
              </a:ext>
            </a:extLst>
          </p:cNvPr>
          <p:cNvSpPr txBox="1"/>
          <p:nvPr/>
        </p:nvSpPr>
        <p:spPr>
          <a:xfrm>
            <a:off x="7047914" y="191577"/>
            <a:ext cx="2489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81AB2-C538-4E26-ABCA-82D555F0BDB6}"/>
              </a:ext>
            </a:extLst>
          </p:cNvPr>
          <p:cNvSpPr txBox="1"/>
          <p:nvPr/>
        </p:nvSpPr>
        <p:spPr>
          <a:xfrm>
            <a:off x="9887979" y="171892"/>
            <a:ext cx="20820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8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415BDE-B03F-40AE-A39A-98657E2DF9D9}"/>
              </a:ext>
            </a:extLst>
          </p:cNvPr>
          <p:cNvSpPr txBox="1"/>
          <p:nvPr/>
        </p:nvSpPr>
        <p:spPr>
          <a:xfrm>
            <a:off x="81171" y="4406791"/>
            <a:ext cx="12002977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</a:t>
            </a: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699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 body of water&#10;&#10;Description automatically generated">
            <a:extLst>
              <a:ext uri="{FF2B5EF4-FFF2-40B4-BE49-F238E27FC236}">
                <a16:creationId xmlns:a16="http://schemas.microsoft.com/office/drawing/2014/main" id="{FEF931DB-8D63-4514-969C-388AE8A04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63308C-91F7-44A3-A534-2E553B2318FD}"/>
              </a:ext>
            </a:extLst>
          </p:cNvPr>
          <p:cNvSpPr/>
          <p:nvPr/>
        </p:nvSpPr>
        <p:spPr>
          <a:xfrm>
            <a:off x="0" y="0"/>
            <a:ext cx="12191980" cy="872197"/>
          </a:xfrm>
          <a:prstGeom prst="rect">
            <a:avLst/>
          </a:prstGeom>
          <a:solidFill>
            <a:srgbClr val="893419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AB51B0-3BED-42C6-BA5A-FD9BAA59D042}"/>
              </a:ext>
            </a:extLst>
          </p:cNvPr>
          <p:cNvGrpSpPr/>
          <p:nvPr/>
        </p:nvGrpSpPr>
        <p:grpSpPr>
          <a:xfrm>
            <a:off x="0" y="0"/>
            <a:ext cx="1702191" cy="860938"/>
            <a:chOff x="234696" y="979805"/>
            <a:chExt cx="11849452" cy="3190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7F3AE-577C-4299-A6DF-4A17E517ED62}"/>
                </a:ext>
              </a:extLst>
            </p:cNvPr>
            <p:cNvSpPr/>
            <p:nvPr/>
          </p:nvSpPr>
          <p:spPr>
            <a:xfrm>
              <a:off x="234696" y="984738"/>
              <a:ext cx="11849452" cy="3185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02F389-2ABE-48F9-A72A-86F28D932DFA}"/>
                </a:ext>
              </a:extLst>
            </p:cNvPr>
            <p:cNvCxnSpPr/>
            <p:nvPr/>
          </p:nvCxnSpPr>
          <p:spPr>
            <a:xfrm>
              <a:off x="234696" y="984738"/>
              <a:ext cx="11849452" cy="3185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26E71-8BBC-4626-B10A-D95DEDE6A4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96" y="979805"/>
              <a:ext cx="11849452" cy="3190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C0BB8DF-913F-4E7F-81EF-88A9B3F75699}"/>
              </a:ext>
            </a:extLst>
          </p:cNvPr>
          <p:cNvSpPr txBox="1"/>
          <p:nvPr/>
        </p:nvSpPr>
        <p:spPr>
          <a:xfrm>
            <a:off x="453682" y="237744"/>
            <a:ext cx="7948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3C311-3D66-4F08-AB9B-5533F26E3FCE}"/>
              </a:ext>
            </a:extLst>
          </p:cNvPr>
          <p:cNvSpPr/>
          <p:nvPr/>
        </p:nvSpPr>
        <p:spPr>
          <a:xfrm>
            <a:off x="1716239" y="0"/>
            <a:ext cx="2613600" cy="87219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2365F-47CB-4A3D-9EE2-AB0CE09C0D44}"/>
              </a:ext>
            </a:extLst>
          </p:cNvPr>
          <p:cNvSpPr/>
          <p:nvPr/>
        </p:nvSpPr>
        <p:spPr>
          <a:xfrm>
            <a:off x="4349662" y="-1901"/>
            <a:ext cx="2613600" cy="87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2B476-6CC8-44E8-9181-0CE940B6AAD4}"/>
              </a:ext>
            </a:extLst>
          </p:cNvPr>
          <p:cNvSpPr/>
          <p:nvPr/>
        </p:nvSpPr>
        <p:spPr>
          <a:xfrm>
            <a:off x="6973825" y="-2769"/>
            <a:ext cx="2613600" cy="8721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6BDA4-D6C7-4A4C-9DF8-7518139712FB}"/>
              </a:ext>
            </a:extLst>
          </p:cNvPr>
          <p:cNvSpPr/>
          <p:nvPr/>
        </p:nvSpPr>
        <p:spPr>
          <a:xfrm>
            <a:off x="9603785" y="-4933"/>
            <a:ext cx="2613600" cy="872197"/>
          </a:xfrm>
          <a:prstGeom prst="rect">
            <a:avLst/>
          </a:prstGeom>
          <a:solidFill>
            <a:srgbClr val="89341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9F0C9-35DF-4E61-90F9-2F93B9AF81CF}"/>
              </a:ext>
            </a:extLst>
          </p:cNvPr>
          <p:cNvSpPr txBox="1"/>
          <p:nvPr/>
        </p:nvSpPr>
        <p:spPr>
          <a:xfrm>
            <a:off x="1785644" y="176153"/>
            <a:ext cx="20820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8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AAC44-5169-4C1C-89C1-06A8CA64A05D}"/>
              </a:ext>
            </a:extLst>
          </p:cNvPr>
          <p:cNvSpPr txBox="1"/>
          <p:nvPr/>
        </p:nvSpPr>
        <p:spPr>
          <a:xfrm>
            <a:off x="4609092" y="215075"/>
            <a:ext cx="20820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B8074-A2D5-46E2-B143-EF2E93FDB208}"/>
              </a:ext>
            </a:extLst>
          </p:cNvPr>
          <p:cNvSpPr txBox="1"/>
          <p:nvPr/>
        </p:nvSpPr>
        <p:spPr>
          <a:xfrm>
            <a:off x="7047914" y="191577"/>
            <a:ext cx="248931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4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10269-9BC9-4ADB-B360-D6AB541949F6}"/>
              </a:ext>
            </a:extLst>
          </p:cNvPr>
          <p:cNvSpPr txBox="1"/>
          <p:nvPr/>
        </p:nvSpPr>
        <p:spPr>
          <a:xfrm>
            <a:off x="9887979" y="171892"/>
            <a:ext cx="20820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2800" dirty="0">
                <a:solidFill>
                  <a:srgbClr val="AAF4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6A37F-4DF3-495B-9971-391D72809455}"/>
              </a:ext>
            </a:extLst>
          </p:cNvPr>
          <p:cNvGrpSpPr/>
          <p:nvPr/>
        </p:nvGrpSpPr>
        <p:grpSpPr>
          <a:xfrm>
            <a:off x="2527730" y="1084493"/>
            <a:ext cx="6739129" cy="3190573"/>
            <a:chOff x="234696" y="979805"/>
            <a:chExt cx="11849452" cy="31905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C69ADD5-3D4B-4FDF-AFDA-1E7AD323F338}"/>
                </a:ext>
              </a:extLst>
            </p:cNvPr>
            <p:cNvSpPr/>
            <p:nvPr/>
          </p:nvSpPr>
          <p:spPr>
            <a:xfrm>
              <a:off x="234696" y="984738"/>
              <a:ext cx="11849452" cy="3185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C46F66-B664-4158-8942-983FE4A282FB}"/>
                </a:ext>
              </a:extLst>
            </p:cNvPr>
            <p:cNvCxnSpPr/>
            <p:nvPr/>
          </p:nvCxnSpPr>
          <p:spPr>
            <a:xfrm>
              <a:off x="234696" y="984738"/>
              <a:ext cx="11849452" cy="3185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252FC3-E92E-4ED8-A910-30A513D6B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96" y="979805"/>
              <a:ext cx="11849452" cy="3190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CDD114-F013-4E46-8910-ED0BFDD4A601}"/>
              </a:ext>
            </a:extLst>
          </p:cNvPr>
          <p:cNvSpPr txBox="1"/>
          <p:nvPr/>
        </p:nvSpPr>
        <p:spPr>
          <a:xfrm>
            <a:off x="5357246" y="2495113"/>
            <a:ext cx="10800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121C7C-9358-4F5C-BF22-FC87582311AE}"/>
              </a:ext>
            </a:extLst>
          </p:cNvPr>
          <p:cNvSpPr/>
          <p:nvPr/>
        </p:nvSpPr>
        <p:spPr>
          <a:xfrm>
            <a:off x="20" y="4403189"/>
            <a:ext cx="12191980" cy="2449878"/>
          </a:xfrm>
          <a:prstGeom prst="rect">
            <a:avLst/>
          </a:prstGeom>
          <a:solidFill>
            <a:srgbClr val="D6FAF8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136AB4-CE22-45D0-A4B0-338905F8F893}"/>
              </a:ext>
            </a:extLst>
          </p:cNvPr>
          <p:cNvCxnSpPr/>
          <p:nvPr/>
        </p:nvCxnSpPr>
        <p:spPr>
          <a:xfrm>
            <a:off x="5927174" y="4614203"/>
            <a:ext cx="0" cy="200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5D7533-79BC-410E-898F-10BC1D47374F}"/>
              </a:ext>
            </a:extLst>
          </p:cNvPr>
          <p:cNvSpPr txBox="1"/>
          <p:nvPr/>
        </p:nvSpPr>
        <p:spPr>
          <a:xfrm>
            <a:off x="81171" y="4406791"/>
            <a:ext cx="12002977" cy="67710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Number:</a:t>
            </a:r>
          </a:p>
          <a:p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FE880F-CA55-4CFC-874E-88637190BF7F}"/>
              </a:ext>
            </a:extLst>
          </p:cNvPr>
          <p:cNvGrpSpPr/>
          <p:nvPr/>
        </p:nvGrpSpPr>
        <p:grpSpPr>
          <a:xfrm>
            <a:off x="6096000" y="4487597"/>
            <a:ext cx="6014828" cy="2198511"/>
            <a:chOff x="234696" y="979805"/>
            <a:chExt cx="11849452" cy="319057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4D5535-C200-48CA-8896-E0FBAAB869B6}"/>
                </a:ext>
              </a:extLst>
            </p:cNvPr>
            <p:cNvSpPr/>
            <p:nvPr/>
          </p:nvSpPr>
          <p:spPr>
            <a:xfrm>
              <a:off x="234696" y="984738"/>
              <a:ext cx="11849452" cy="3185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D03426-0132-4B6A-88E7-927B62DF2845}"/>
                </a:ext>
              </a:extLst>
            </p:cNvPr>
            <p:cNvCxnSpPr/>
            <p:nvPr/>
          </p:nvCxnSpPr>
          <p:spPr>
            <a:xfrm>
              <a:off x="234696" y="984738"/>
              <a:ext cx="11849452" cy="31856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CE04794-92CF-4A7A-B154-FEAED4498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696" y="979805"/>
              <a:ext cx="11849452" cy="3190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B85EAEF-A395-4512-96A9-9740F6B9E508}"/>
              </a:ext>
            </a:extLst>
          </p:cNvPr>
          <p:cNvSpPr txBox="1"/>
          <p:nvPr/>
        </p:nvSpPr>
        <p:spPr>
          <a:xfrm>
            <a:off x="8179058" y="5294063"/>
            <a:ext cx="217560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structure</a:t>
            </a:r>
          </a:p>
        </p:txBody>
      </p:sp>
    </p:spTree>
    <p:extLst>
      <p:ext uri="{BB962C8B-B14F-4D97-AF65-F5344CB8AC3E}">
        <p14:creationId xmlns:p14="http://schemas.microsoft.com/office/powerpoint/2010/main" val="1174041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2437"/>
      </a:dk2>
      <a:lt2>
        <a:srgbClr val="E2E5E8"/>
      </a:lt2>
      <a:accent1>
        <a:srgbClr val="B79D7A"/>
      </a:accent1>
      <a:accent2>
        <a:srgbClr val="BA887F"/>
      </a:accent2>
      <a:accent3>
        <a:srgbClr val="C4929F"/>
      </a:accent3>
      <a:accent4>
        <a:srgbClr val="BA7FA7"/>
      </a:accent4>
      <a:accent5>
        <a:srgbClr val="C093C5"/>
      </a:accent5>
      <a:accent6>
        <a:srgbClr val="9C7FBA"/>
      </a:accent6>
      <a:hlink>
        <a:srgbClr val="6482AB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Garamond</vt:lpstr>
      <vt:lpstr>Gill Sans MT</vt:lpstr>
      <vt:lpstr>Times New Roman</vt:lpstr>
      <vt:lpstr>SavonVTI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Morris</dc:creator>
  <cp:lastModifiedBy>Scott Morris</cp:lastModifiedBy>
  <cp:revision>6</cp:revision>
  <dcterms:created xsi:type="dcterms:W3CDTF">2020-06-09T03:53:00Z</dcterms:created>
  <dcterms:modified xsi:type="dcterms:W3CDTF">2020-06-13T00:06:52Z</dcterms:modified>
</cp:coreProperties>
</file>