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699" r:id="rId2"/>
    <p:sldMasterId id="2147483701" r:id="rId3"/>
  </p:sldMasterIdLst>
  <p:notesMasterIdLst>
    <p:notesMasterId r:id="rId5"/>
  </p:notesMasterIdLst>
  <p:sldIdLst>
    <p:sldId id="262" r:id="rId4"/>
  </p:sldIdLst>
  <p:sldSz cx="9144000" cy="5143500" type="screen16x9"/>
  <p:notesSz cx="6950075" cy="9236075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STKaiti" panose="02010600040101010101" pitchFamily="2" charset="-12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40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179530"/>
            <a:ext cx="9144000" cy="296397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sz="5400" dirty="0">
                <a:latin typeface="Arial Narrow" panose="020B0606020202030204" pitchFamily="34" charset="0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</a:t>
            </a:r>
            <a:r>
              <a:rPr lang="en-US" dirty="0" err="1" smtClean="0"/>
              <a:t>title_niv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{range}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2"/>
            <a:ext cx="8961120" cy="217952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lang="en-US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</a:t>
            </a:r>
            <a:r>
              <a:rPr lang="en-US" dirty="0" err="1" smtClean="0"/>
              <a:t>title_cuv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925290"/>
            <a:ext cx="9144000" cy="218209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dirty="0"/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1"/>
            <a:ext cx="8961120" cy="4925289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{verse}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925290"/>
            <a:ext cx="9144000" cy="218209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dirty="0"/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1"/>
            <a:ext cx="8961120" cy="4925289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 sz="5200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{verse}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2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2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99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rgbClr val="FFFF99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rgbClr val="FFFF99"/>
          </a:solidFill>
          <a:latin typeface="Arial Narrow" panose="020B0606020202030204" pitchFamily="34" charset="0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 smtClean="0"/>
              <a:t>{bible}</a:t>
            </a:r>
            <a:r>
              <a:rPr lang="en-US" dirty="0" err="1" smtClean="0"/>
              <a:t>cuv,niv</a:t>
            </a:r>
            <a:r>
              <a:rPr lang="en-US" dirty="0" smtClean="0"/>
              <a:t> - john 1:2,3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07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rse_cu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erse_n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STKaiti</vt:lpstr>
      <vt:lpstr>Calibri</vt:lpstr>
      <vt:lpstr>title</vt:lpstr>
      <vt:lpstr>verse_cuv</vt:lpstr>
      <vt:lpstr>verse_niv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歡迎參加 榮耀華人浸信會  主日崇拜 Welcome to join Glory CBC Sunday Service Live Stream begin at 10:00 am </dc:title>
  <cp:lastModifiedBy>Admin</cp:lastModifiedBy>
  <cp:revision>19</cp:revision>
  <dcterms:modified xsi:type="dcterms:W3CDTF">2022-01-03T22:37:18Z</dcterms:modified>
</cp:coreProperties>
</file>