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"/>
  </p:notesMasterIdLst>
  <p:sldIdLst>
    <p:sldId id="262" r:id="rId2"/>
  </p:sldIdLst>
  <p:sldSz cx="9144000" cy="5143500" type="screen16x9"/>
  <p:notesSz cx="6950075" cy="9236075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STKaiti" panose="02010600040101010101" pitchFamily="2" charset="-12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40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800" y="1345158"/>
            <a:ext cx="8229600" cy="8574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r>
              <a:rPr lang="en-US" dirty="0" smtClean="0"/>
              <a:t>{</a:t>
            </a:r>
            <a:r>
              <a:rPr lang="en-US" dirty="0" err="1" smtClean="0"/>
              <a:t>title_cuv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2207709"/>
            <a:ext cx="8221185" cy="173456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{</a:t>
            </a:r>
            <a:r>
              <a:rPr lang="en-US" dirty="0" err="1" smtClean="0"/>
              <a:t>title_niv</a:t>
            </a: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{range}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_c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4934309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r>
              <a:rPr lang="en-US" dirty="0" smtClean="0"/>
              <a:t>{verse}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926013"/>
            <a:ext cx="9143999" cy="21748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pPr lvl="0"/>
            <a:r>
              <a:rPr lang="en-US" dirty="0" smtClean="0"/>
              <a:t>{title}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_n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92568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5200" b="1" baseline="0">
                <a:solidFill>
                  <a:srgbClr val="FFFF99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{verse}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926013"/>
            <a:ext cx="9144000" cy="21748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99"/>
                </a:solidFill>
                <a:latin typeface="Arial Narrow" pitchFamily="34" charset="0"/>
                <a:ea typeface="STKaiti" pitchFamily="2" charset="-122"/>
              </a:defRPr>
            </a:lvl1pPr>
          </a:lstStyle>
          <a:p>
            <a:pPr lvl="0"/>
            <a:r>
              <a:rPr lang="en-US" dirty="0" smtClean="0"/>
              <a:t>{title}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2596551"/>
            <a:ext cx="9144000" cy="2329132"/>
          </a:xfrm>
        </p:spPr>
        <p:txBody>
          <a:bodyPr/>
          <a:lstStyle/>
          <a:p>
            <a:pPr marL="25400" indent="0">
              <a:buNone/>
            </a:pPr>
            <a:r>
              <a:rPr lang="en-US" dirty="0" smtClean="0"/>
              <a:t>{bible}</a:t>
            </a:r>
            <a:r>
              <a:rPr lang="en-US" dirty="0" err="1" smtClean="0"/>
              <a:t>cuv,niv</a:t>
            </a:r>
            <a:r>
              <a:rPr lang="en-US" dirty="0" smtClean="0"/>
              <a:t> - john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0753"/>
      </p:ext>
    </p:extLst>
  </p:cSld>
  <p:clrMapOvr>
    <a:masterClrMapping/>
  </p:clrMapOvr>
</p:sld>
</file>

<file path=ppt/theme/theme1.xml><?xml version="1.0" encoding="utf-8"?>
<a:theme xmlns:a="http://schemas.openxmlformats.org/drawingml/2006/main" name="song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STKaiti</vt:lpstr>
      <vt:lpstr>Calibri</vt:lpstr>
      <vt:lpstr>song_theme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歡迎參加 榮耀華人浸信會  主日崇拜 Welcome to join Glory CBC Sunday Service Live Stream begin at 10:00 am </dc:title>
  <cp:lastModifiedBy>Admin</cp:lastModifiedBy>
  <cp:revision>12</cp:revision>
  <dcterms:modified xsi:type="dcterms:W3CDTF">2022-01-03T04:57:14Z</dcterms:modified>
</cp:coreProperties>
</file>