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3"/>
  </p:notesMasterIdLst>
  <p:sldIdLst>
    <p:sldId id="262" r:id="rId2"/>
  </p:sldIdLst>
  <p:sldSz cx="9144000" cy="5143500" type="screen16x9"/>
  <p:notesSz cx="6950075" cy="9236075"/>
  <p:embeddedFontLst>
    <p:embeddedFont>
      <p:font typeface="STKaiti" pitchFamily="2" charset="-122"/>
      <p:regular r:id="rId4"/>
    </p:embeddedFont>
    <p:embeddedFont>
      <p:font typeface="Calibri" pitchFamily="34" charset="0"/>
      <p:regular r:id="rId5"/>
      <p:bold r:id="rId6"/>
      <p:italic r:id="rId7"/>
      <p:boldItalic r:id="rId8"/>
    </p:embeddedFont>
    <p:embeddedFont>
      <p:font typeface="Arial Narrow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462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95288" y="692150"/>
            <a:ext cx="6159500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8402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ise_s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5;p53"/>
          <p:cNvSpPr txBox="1">
            <a:spLocks/>
          </p:cNvSpPr>
          <p:nvPr userDrawn="1"/>
        </p:nvSpPr>
        <p:spPr>
          <a:xfrm>
            <a:off x="1200" y="0"/>
            <a:ext cx="9142800" cy="331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CN" altLang="en-US" sz="10000" b="1" dirty="0" smtClean="0">
                <a:solidFill>
                  <a:srgbClr val="FFFFFF"/>
                </a:solidFill>
                <a:latin typeface="STKaiti"/>
                <a:ea typeface="STKaiti"/>
                <a:cs typeface="STKaiti"/>
                <a:sym typeface="STKaiti"/>
              </a:rPr>
              <a:t>頌</a:t>
            </a:r>
            <a:r>
              <a:rPr lang="zh-CN" altLang="en-US" sz="10000" b="1" dirty="0" smtClean="0">
                <a:solidFill>
                  <a:srgbClr val="FFFF99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zh-CN" altLang="en-US" sz="10000" b="1" dirty="0" smtClean="0">
                <a:solidFill>
                  <a:srgbClr val="FFFFFF"/>
                </a:solidFill>
                <a:latin typeface="STKaiti"/>
                <a:ea typeface="STKaiti"/>
                <a:cs typeface="STKaiti"/>
                <a:sym typeface="STKaiti"/>
              </a:rPr>
              <a:t>讚</a:t>
            </a:r>
          </a:p>
          <a:p>
            <a:r>
              <a:rPr lang="en-US" altLang="zh-CN" sz="10000" b="1" dirty="0" smtClean="0">
                <a:solidFill>
                  <a:srgbClr val="FFFF99"/>
                </a:solidFill>
                <a:latin typeface="Arial Narrow"/>
                <a:ea typeface="Arial Narrow"/>
                <a:cs typeface="Arial Narrow"/>
                <a:sym typeface="Arial Narrow"/>
              </a:rPr>
              <a:t>Praise</a:t>
            </a:r>
            <a:endParaRPr lang="en-US" sz="10000" b="1" dirty="0" smtClean="0">
              <a:solidFill>
                <a:srgbClr val="FFFF9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800" y="3329138"/>
            <a:ext cx="8229600" cy="857400"/>
          </a:xfrm>
        </p:spPr>
        <p:txBody>
          <a:bodyPr/>
          <a:lstStyle>
            <a:lvl1pPr>
              <a:defRPr sz="5600" b="1">
                <a:solidFill>
                  <a:schemeClr val="bg1"/>
                </a:solidFill>
                <a:latin typeface="STKaiti" pitchFamily="2" charset="-122"/>
                <a:ea typeface="STKaiti" pitchFamily="2" charset="-122"/>
              </a:defRPr>
            </a:lvl1pPr>
          </a:lstStyle>
          <a:p>
            <a:r>
              <a:rPr lang="en-US" dirty="0" smtClean="0"/>
              <a:t>title1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070925"/>
            <a:ext cx="8221185" cy="8207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5400" b="1" baseline="0">
                <a:solidFill>
                  <a:srgbClr val="FFFF99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smtClean="0"/>
              <a:t>title2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5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mn_s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5;p53"/>
          <p:cNvSpPr txBox="1">
            <a:spLocks/>
          </p:cNvSpPr>
          <p:nvPr userDrawn="1"/>
        </p:nvSpPr>
        <p:spPr>
          <a:xfrm>
            <a:off x="1200" y="0"/>
            <a:ext cx="9142800" cy="331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0000" b="1" dirty="0" smtClean="0">
                <a:solidFill>
                  <a:srgbClr val="FFFFFF"/>
                </a:solidFill>
                <a:latin typeface="STKaiti"/>
                <a:ea typeface="STKaiti"/>
                <a:cs typeface="STKaiti"/>
                <a:sym typeface="STKaiti"/>
              </a:rPr>
              <a:t>唱 詩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0" b="1" dirty="0" smtClean="0">
                <a:solidFill>
                  <a:srgbClr val="FFFF99"/>
                </a:solidFill>
                <a:latin typeface="Arial Narrow"/>
                <a:ea typeface="Arial Narrow"/>
                <a:cs typeface="Arial Narrow"/>
                <a:sym typeface="Arial Narrow"/>
              </a:rPr>
              <a:t>Hymn</a:t>
            </a:r>
            <a:endParaRPr lang="en-US" sz="10000" b="1" dirty="0" smtClean="0">
              <a:solidFill>
                <a:srgbClr val="FFFF9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800" y="3329138"/>
            <a:ext cx="8229600" cy="857400"/>
          </a:xfrm>
        </p:spPr>
        <p:txBody>
          <a:bodyPr/>
          <a:lstStyle>
            <a:lvl1pPr>
              <a:defRPr sz="5600" b="1">
                <a:solidFill>
                  <a:schemeClr val="bg1"/>
                </a:solidFill>
                <a:latin typeface="STKaiti" pitchFamily="2" charset="-122"/>
                <a:ea typeface="STKaiti" pitchFamily="2" charset="-122"/>
              </a:defRPr>
            </a:lvl1pPr>
          </a:lstStyle>
          <a:p>
            <a:r>
              <a:rPr lang="en-US" dirty="0" smtClean="0"/>
              <a:t>title1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070925"/>
            <a:ext cx="8221185" cy="8207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5400" b="1" baseline="0">
                <a:solidFill>
                  <a:srgbClr val="FFFF99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title2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y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2605177"/>
          </a:xfrm>
        </p:spPr>
        <p:txBody>
          <a:bodyPr/>
          <a:lstStyle>
            <a:lvl1pPr>
              <a:defRPr sz="5600" b="1">
                <a:solidFill>
                  <a:schemeClr val="bg1"/>
                </a:solidFill>
                <a:latin typeface="STKaiti" pitchFamily="2" charset="-122"/>
                <a:ea typeface="STKaiti" pitchFamily="2" charset="-122"/>
              </a:defRPr>
            </a:lvl1pPr>
          </a:lstStyle>
          <a:p>
            <a:r>
              <a:rPr lang="en-US" dirty="0" smtClean="0"/>
              <a:t>verse1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596551"/>
            <a:ext cx="9144000" cy="232913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5400" b="1" baseline="0">
                <a:solidFill>
                  <a:srgbClr val="FFFF99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verse2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926013"/>
            <a:ext cx="4572000" cy="217487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200" b="1">
                <a:solidFill>
                  <a:schemeClr val="bg1"/>
                </a:solidFill>
                <a:latin typeface="STKaiti" pitchFamily="2" charset="-122"/>
                <a:ea typeface="STKaiti" pitchFamily="2" charset="-122"/>
              </a:defRPr>
            </a:lvl1pPr>
          </a:lstStyle>
          <a:p>
            <a:pPr lvl="0"/>
            <a:r>
              <a:rPr lang="en-US" dirty="0" smtClean="0"/>
              <a:t>title1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54747" y="4926013"/>
            <a:ext cx="4589253" cy="21748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200" b="1">
                <a:solidFill>
                  <a:srgbClr val="FFFF99"/>
                </a:solidFill>
                <a:latin typeface="Arial Narrow" pitchFamily="34" charset="0"/>
                <a:ea typeface="STKaiti" pitchFamily="2" charset="-122"/>
              </a:defRPr>
            </a:lvl1pPr>
          </a:lstStyle>
          <a:p>
            <a:pPr lvl="0"/>
            <a:r>
              <a:rPr lang="en-US" dirty="0" smtClean="0"/>
              <a:t>title2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8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0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0753"/>
      </p:ext>
    </p:extLst>
  </p:cSld>
  <p:clrMapOvr>
    <a:masterClrMapping/>
  </p:clrMapOvr>
</p:sld>
</file>

<file path=ppt/theme/theme1.xml><?xml version="1.0" encoding="utf-8"?>
<a:theme xmlns:a="http://schemas.openxmlformats.org/drawingml/2006/main" name="song_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STKaiti</vt:lpstr>
      <vt:lpstr>Calibri</vt:lpstr>
      <vt:lpstr>Arial Narrow</vt:lpstr>
      <vt:lpstr>song_theme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歡迎參加 榮耀華人浸信會  主日崇拜 Welcome to join Glory CBC Sunday Service Live Stream begin at 10:00 am </dc:title>
  <cp:lastModifiedBy>GCBC</cp:lastModifiedBy>
  <cp:revision>5</cp:revision>
  <dcterms:modified xsi:type="dcterms:W3CDTF">2021-11-14T18:17:02Z</dcterms:modified>
</cp:coreProperties>
</file>