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699" r:id="rId2"/>
    <p:sldMasterId id="2147483701" r:id="rId3"/>
  </p:sldMasterIdLst>
  <p:notesMasterIdLst>
    <p:notesMasterId r:id="rId7"/>
  </p:notesMasterIdLst>
  <p:sldIdLst>
    <p:sldId id="262" r:id="rId4"/>
    <p:sldId id="263" r:id="rId5"/>
    <p:sldId id="264" r:id="rId6"/>
  </p:sldIdLst>
  <p:sldSz cx="9144000" cy="5143500" type="screen16x9"/>
  <p:notesSz cx="6950075" cy="9236075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Arial Narrow" pitchFamily="34" charset="0"/>
      <p:regular r:id="rId12"/>
      <p:bold r:id="rId13"/>
      <p:italic r:id="rId14"/>
      <p:boldItalic r:id="rId15"/>
    </p:embeddedFont>
    <p:embeddedFont>
      <p:font typeface="STKaiti" pitchFamily="2" charset="-122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76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5288" y="692150"/>
            <a:ext cx="6159500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8402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179530"/>
            <a:ext cx="9144000" cy="296397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sz="5400" dirty="0">
                <a:latin typeface="Arial Narrow" panose="020B0606020202030204" pitchFamily="34" charset="0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</a:t>
            </a:r>
            <a:r>
              <a:rPr lang="en-US" dirty="0" err="1" smtClean="0"/>
              <a:t>title_niv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{range}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" y="2"/>
            <a:ext cx="8961120" cy="217952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 lang="en-US"/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{</a:t>
            </a:r>
            <a:r>
              <a:rPr lang="en-US" dirty="0" err="1" smtClean="0"/>
              <a:t>title_cuv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925290"/>
            <a:ext cx="9144000" cy="218209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dirty="0"/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{title}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" y="1"/>
            <a:ext cx="8961120" cy="4925289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/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{verse}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925290"/>
            <a:ext cx="9144000" cy="218209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dirty="0"/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dirty="0" smtClean="0"/>
              <a:t>{title}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" y="1"/>
            <a:ext cx="8961120" cy="4925289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 sz="5200"/>
            </a:lvl1pPr>
          </a:lstStyle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{verse}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7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2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6000" b="1" i="0" u="none" strike="noStrike" kern="1200" cap="none" smtClean="0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2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6000" b="1" i="0" u="none" strike="noStrike" kern="1200" cap="none" smtClean="0">
          <a:solidFill>
            <a:schemeClr val="bg1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99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200" b="1" i="0" u="none" strike="noStrike" kern="1200" cap="none">
          <a:solidFill>
            <a:srgbClr val="FFFF99"/>
          </a:solidFill>
          <a:latin typeface="STKaiti" pitchFamily="2" charset="-122"/>
          <a:ea typeface="STKaiti" pitchFamily="2" charset="-122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6000" b="1" i="0" u="none" strike="noStrike" kern="1200" cap="none" smtClean="0">
          <a:solidFill>
            <a:srgbClr val="FFFF99"/>
          </a:solidFill>
          <a:latin typeface="Arial Narrow" panose="020B0606020202030204" pitchFamily="34" charset="0"/>
          <a:ea typeface="STKaiti" pitchFamily="2" charset="-122"/>
          <a:cs typeface="Calibri"/>
          <a:sym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 smtClean="0">
          <a:solidFill>
            <a:schemeClr val="dk1"/>
          </a:solidFill>
          <a:latin typeface="Calibri"/>
          <a:ea typeface="+mn-ea"/>
          <a:cs typeface="Calibri"/>
          <a:sym typeface="Calibri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4400" b="0" i="0" u="none" strike="noStrike" kern="1200" cap="none" dirty="0">
          <a:solidFill>
            <a:schemeClr val="dk1"/>
          </a:solidFill>
          <a:latin typeface="Calibri"/>
          <a:ea typeface="+mn-ea"/>
          <a:cs typeface="Calibri"/>
          <a:sym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>
          <a:xfrm>
            <a:off x="91440" y="1"/>
            <a:ext cx="8961120" cy="5143499"/>
          </a:xfrm>
        </p:spPr>
        <p:txBody>
          <a:bodyPr/>
          <a:lstStyle/>
          <a:p>
            <a:pPr marL="25400" indent="0" algn="ctr">
              <a:buNone/>
            </a:pPr>
            <a:r>
              <a:rPr lang="en-US" dirty="0" smtClean="0"/>
              <a:t>{</a:t>
            </a:r>
            <a:r>
              <a:rPr lang="en-US" dirty="0" err="1" smtClean="0"/>
              <a:t>book.cuv</a:t>
            </a:r>
            <a:r>
              <a:rPr lang="en-US" dirty="0" smtClean="0"/>
              <a:t>}</a:t>
            </a:r>
          </a:p>
          <a:p>
            <a:pPr marL="25400" indent="0" algn="ctr">
              <a:buNone/>
            </a:pPr>
            <a:r>
              <a:rPr lang="en-US" dirty="0" smtClean="0">
                <a:solidFill>
                  <a:srgbClr val="FFFF99"/>
                </a:solidFill>
                <a:latin typeface="Arial Narrow" pitchFamily="34" charset="0"/>
              </a:rPr>
              <a:t>{</a:t>
            </a:r>
            <a:r>
              <a:rPr lang="en-US" dirty="0" err="1" smtClean="0">
                <a:solidFill>
                  <a:srgbClr val="FFFF99"/>
                </a:solidFill>
                <a:latin typeface="Arial Narrow" pitchFamily="34" charset="0"/>
              </a:rPr>
              <a:t>book.niv</a:t>
            </a:r>
            <a:r>
              <a:rPr lang="en-US" dirty="0" smtClean="0">
                <a:solidFill>
                  <a:srgbClr val="FFFF99"/>
                </a:solidFill>
                <a:latin typeface="Arial Narrow" pitchFamily="34" charset="0"/>
              </a:rPr>
              <a:t>} {verses}</a:t>
            </a:r>
            <a:endParaRPr lang="en-US" dirty="0">
              <a:solidFill>
                <a:srgbClr val="FFFF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6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1"/>
            <a:ext cx="8961120" cy="5143499"/>
          </a:xfrm>
        </p:spPr>
        <p:txBody>
          <a:bodyPr/>
          <a:lstStyle/>
          <a:p>
            <a:pPr marL="0" indent="0" algn="ctr">
              <a:buNone/>
            </a:pPr>
            <a:r>
              <a:rPr lang="en-US" sz="5500" dirty="0" smtClean="0"/>
              <a:t>{</a:t>
            </a:r>
            <a:r>
              <a:rPr lang="en-US" sz="5500" dirty="0" err="1" smtClean="0"/>
              <a:t>verse.number</a:t>
            </a:r>
            <a:r>
              <a:rPr lang="en-US" sz="5500" dirty="0" smtClean="0"/>
              <a:t>} {</a:t>
            </a:r>
            <a:r>
              <a:rPr lang="en-US" sz="5500" dirty="0" err="1" smtClean="0"/>
              <a:t>verse.cuv</a:t>
            </a:r>
            <a:r>
              <a:rPr lang="en-US" sz="5500" dirty="0" smtClean="0"/>
              <a:t>}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68048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1"/>
            <a:ext cx="8961120" cy="5143499"/>
          </a:xfrm>
        </p:spPr>
        <p:txBody>
          <a:bodyPr/>
          <a:lstStyle/>
          <a:p>
            <a:pPr marL="0" indent="0" algn="ctr">
              <a:buNone/>
            </a:pPr>
            <a:r>
              <a:rPr lang="en-US" sz="5000" dirty="0" smtClean="0">
                <a:solidFill>
                  <a:srgbClr val="FFFF99"/>
                </a:solidFill>
                <a:latin typeface="Arial Narrow" pitchFamily="34" charset="0"/>
              </a:rPr>
              <a:t>{</a:t>
            </a:r>
            <a:r>
              <a:rPr lang="en-US" sz="5000" dirty="0" err="1" smtClean="0">
                <a:solidFill>
                  <a:srgbClr val="FFFF99"/>
                </a:solidFill>
                <a:latin typeface="Arial Narrow" pitchFamily="34" charset="0"/>
              </a:rPr>
              <a:t>verse.number</a:t>
            </a:r>
            <a:r>
              <a:rPr lang="en-US" sz="5000" dirty="0" smtClean="0">
                <a:solidFill>
                  <a:srgbClr val="FFFF99"/>
                </a:solidFill>
                <a:latin typeface="Arial Narrow" pitchFamily="34" charset="0"/>
              </a:rPr>
              <a:t>} {</a:t>
            </a:r>
            <a:r>
              <a:rPr lang="en-US" sz="5000" dirty="0" err="1" smtClean="0">
                <a:solidFill>
                  <a:srgbClr val="FFFF99"/>
                </a:solidFill>
                <a:latin typeface="Arial Narrow" pitchFamily="34" charset="0"/>
              </a:rPr>
              <a:t>verse.niv</a:t>
            </a:r>
            <a:r>
              <a:rPr lang="en-US" sz="5000" dirty="0" smtClean="0">
                <a:solidFill>
                  <a:srgbClr val="FFFF99"/>
                </a:solidFill>
                <a:latin typeface="Arial Narrow" pitchFamily="34" charset="0"/>
              </a:rPr>
              <a:t>}</a:t>
            </a:r>
            <a:endParaRPr lang="en-US" sz="5000" dirty="0">
              <a:solidFill>
                <a:srgbClr val="FFFF99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2196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erse_cu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erse_n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21</Words>
  <Application>Microsoft Office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Arial Narrow</vt:lpstr>
      <vt:lpstr>STKaiti</vt:lpstr>
      <vt:lpstr>title</vt:lpstr>
      <vt:lpstr>verse_cuv</vt:lpstr>
      <vt:lpstr>verse_niv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歡迎參加 榮耀華人浸信會  主日崇拜 Welcome to join Glory CBC Sunday Service Live Stream begin at 10:00 am </dc:title>
  <cp:lastModifiedBy>scott mo</cp:lastModifiedBy>
  <cp:revision>26</cp:revision>
  <dcterms:modified xsi:type="dcterms:W3CDTF">2023-01-28T02:41:34Z</dcterms:modified>
</cp:coreProperties>
</file>