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10" r:id="rId2"/>
  </p:sldMasterIdLst>
  <p:notesMasterIdLst>
    <p:notesMasterId r:id="rId5"/>
  </p:notesMasterIdLst>
  <p:handoutMasterIdLst>
    <p:handoutMasterId r:id="rId6"/>
  </p:handoutMasterIdLst>
  <p:sldIdLst>
    <p:sldId id="264" r:id="rId3"/>
    <p:sldId id="262" r:id="rId4"/>
  </p:sldIdLst>
  <p:sldSz cx="9144000" cy="5143500" type="screen16x9"/>
  <p:notesSz cx="6950075" cy="9236075"/>
  <p:embeddedFontLst>
    <p:embeddedFont>
      <p:font typeface="STKaiti" pitchFamily="2" charset="-122"/>
      <p:regular r:id="rId7"/>
    </p:embeddedFon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Arial Narrow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76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52" y="-64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892C7-26F1-4EEF-BAF9-F100166803A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83939-9029-45E7-961E-28F062FE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840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975d3e27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975d3e275_0_86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spcFirstLastPara="1" wrap="square" lIns="92476" tIns="92476" rIns="92476" bIns="92476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"/>
              <a:t>title</a:t>
            </a:r>
            <a:endParaRPr/>
          </a:p>
        </p:txBody>
      </p:sp>
      <p:sp>
        <p:nvSpPr>
          <p:cNvPr id="128" name="Google Shape;128;g16975d3e275_0_86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64" tIns="91364" rIns="91364" bIns="91364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18474"/>
            <a:ext cx="9144000" cy="262502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sz="5400" dirty="0">
                <a:solidFill>
                  <a:srgbClr val="FFFF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</a:t>
            </a:r>
            <a:r>
              <a:rPr lang="en-US" dirty="0" err="1" smtClean="0"/>
              <a:t>title_en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"/>
            <a:ext cx="9144000" cy="251847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lang="en-US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</a:t>
            </a:r>
            <a:r>
              <a:rPr lang="en-US" dirty="0" err="1" smtClean="0"/>
              <a:t>title_zh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881966"/>
            <a:ext cx="9144000" cy="26153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sz="1200" dirty="0">
                <a:latin typeface="Arial Narrow" panose="020B0606020202030204" pitchFamily="34" charset="0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"/>
            <a:ext cx="9144000" cy="488196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buNone/>
              <a:defRPr lang="en-US" sz="5000"/>
            </a:lvl1pPr>
          </a:lstStyle>
          <a:p>
            <a:pPr algn="ctr"/>
            <a:r>
              <a:rPr lang="en-US" sz="5800" b="0" dirty="0" smtClean="0">
                <a:solidFill>
                  <a:schemeClr val="bg1"/>
                </a:solidFill>
                <a:latin typeface="STKaiti" pitchFamily="2" charset="-122"/>
                <a:ea typeface="STKaiti" pitchFamily="2" charset="-122"/>
              </a:rPr>
              <a:t>{</a:t>
            </a:r>
            <a:r>
              <a:rPr lang="en-US" sz="5800" b="0" dirty="0" err="1" smtClean="0">
                <a:solidFill>
                  <a:schemeClr val="bg1"/>
                </a:solidFill>
                <a:latin typeface="STKaiti" pitchFamily="2" charset="-122"/>
                <a:ea typeface="STKaiti" pitchFamily="2" charset="-122"/>
              </a:rPr>
              <a:t>zh</a:t>
            </a:r>
            <a:r>
              <a:rPr lang="en-US" sz="5800" b="0" dirty="0" smtClean="0">
                <a:solidFill>
                  <a:schemeClr val="bg1"/>
                </a:solidFill>
                <a:latin typeface="STKaiti" pitchFamily="2" charset="-122"/>
                <a:ea typeface="STKaiti" pitchFamily="2" charset="-122"/>
              </a:rPr>
              <a:t>}</a:t>
            </a:r>
          </a:p>
          <a:p>
            <a:pPr algn="ctr"/>
            <a:r>
              <a:rPr lang="en-US" sz="4800" dirty="0" smtClean="0">
                <a:solidFill>
                  <a:srgbClr val="FFFF99"/>
                </a:solidFill>
                <a:latin typeface="Arial Narrow" pitchFamily="34" charset="0"/>
              </a:rPr>
              <a:t>{</a:t>
            </a:r>
            <a:r>
              <a:rPr lang="en-US" sz="4800" dirty="0" err="1" smtClean="0">
                <a:solidFill>
                  <a:srgbClr val="FFFF99"/>
                </a:solidFill>
                <a:latin typeface="Arial Narrow" pitchFamily="34" charset="0"/>
              </a:rPr>
              <a:t>en</a:t>
            </a:r>
            <a:r>
              <a:rPr lang="en-US" sz="4800" dirty="0" smtClean="0">
                <a:solidFill>
                  <a:srgbClr val="FFFF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6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51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2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800" b="0" dirty="0" smtClean="0">
                <a:solidFill>
                  <a:schemeClr val="bg1"/>
                </a:solidFill>
                <a:latin typeface="STKaiti" pitchFamily="2" charset="-122"/>
                <a:ea typeface="STKaiti" pitchFamily="2" charset="-122"/>
              </a:rPr>
              <a:t>{</a:t>
            </a:r>
            <a:r>
              <a:rPr lang="en-US" sz="5800" b="0" dirty="0" err="1" smtClean="0">
                <a:solidFill>
                  <a:schemeClr val="bg1"/>
                </a:solidFill>
                <a:latin typeface="STKaiti" pitchFamily="2" charset="-122"/>
                <a:ea typeface="STKaiti" pitchFamily="2" charset="-122"/>
              </a:rPr>
              <a:t>zh</a:t>
            </a:r>
            <a:r>
              <a:rPr lang="en-US" sz="5800" b="0" dirty="0" smtClean="0">
                <a:solidFill>
                  <a:schemeClr val="bg1"/>
                </a:solidFill>
                <a:latin typeface="STKaiti" pitchFamily="2" charset="-122"/>
                <a:ea typeface="STKaiti" pitchFamily="2" charset="-122"/>
              </a:rPr>
              <a:t>}</a:t>
            </a:r>
          </a:p>
          <a:p>
            <a:pPr algn="ctr"/>
            <a:r>
              <a:rPr lang="en-US" sz="4800" dirty="0" smtClean="0">
                <a:solidFill>
                  <a:srgbClr val="FFFF99"/>
                </a:solidFill>
                <a:latin typeface="Arial Narrow" pitchFamily="34" charset="0"/>
              </a:rPr>
              <a:t>{</a:t>
            </a:r>
            <a:r>
              <a:rPr lang="en-US" sz="4800" dirty="0" err="1" smtClean="0">
                <a:solidFill>
                  <a:srgbClr val="FFFF99"/>
                </a:solidFill>
                <a:latin typeface="Arial Narrow" pitchFamily="34" charset="0"/>
              </a:rPr>
              <a:t>en</a:t>
            </a:r>
            <a:r>
              <a:rPr lang="en-US" sz="4800" dirty="0" smtClean="0">
                <a:solidFill>
                  <a:srgbClr val="FFFF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2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5400" b="1" i="0" u="none" strike="noStrike" kern="1200" cap="none" smtClean="0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2800" cy="514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 b="1" dirty="0" smtClean="0">
                <a:solidFill>
                  <a:schemeClr val="lt1"/>
                </a:solidFill>
                <a:latin typeface="STKaiti"/>
                <a:ea typeface="STKaiti"/>
                <a:cs typeface="STKaiti"/>
                <a:sym typeface="STKaiti"/>
              </a:rPr>
              <a:t>{entry} {title.zh_cn}</a:t>
            </a:r>
            <a:endParaRPr sz="6000" b="1" dirty="0">
              <a:solidFill>
                <a:srgbClr val="FFFFFF"/>
              </a:solidFill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 smtClean="0">
                <a:solidFill>
                  <a:srgbClr val="FFFF99"/>
                </a:solidFill>
                <a:latin typeface="Arial Narrow"/>
                <a:ea typeface="Arial Narrow"/>
                <a:cs typeface="Arial Narrow"/>
                <a:sym typeface="Arial Narrow"/>
              </a:rPr>
              <a:t>{title.en_us}</a:t>
            </a:r>
            <a:endParaRPr sz="5200" b="1" dirty="0">
              <a:solidFill>
                <a:srgbClr val="FFFF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632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4930759"/>
            <a:ext cx="9144000" cy="208365"/>
          </a:xfrm>
        </p:spPr>
        <p:txBody>
          <a:bodyPr/>
          <a:lstStyle/>
          <a:p>
            <a:pPr algn="ctr"/>
            <a:r>
              <a:rPr dirty="0" smtClean="0">
                <a:latin typeface="STKaiti" pitchFamily="2" charset="-122"/>
              </a:rPr>
              <a:t>{entry} {</a:t>
            </a:r>
            <a:r>
              <a:rPr dirty="0" err="1" smtClean="0">
                <a:latin typeface="STKaiti" pitchFamily="2" charset="-122"/>
              </a:rPr>
              <a:t>title.zh_cn</a:t>
            </a:r>
            <a:r>
              <a:rPr dirty="0" smtClean="0">
                <a:latin typeface="STKaiti" pitchFamily="2" charset="-122"/>
              </a:rPr>
              <a:t>} {</a:t>
            </a:r>
            <a:r>
              <a:rPr dirty="0" err="1" smtClean="0">
                <a:latin typeface="STKaiti" pitchFamily="2" charset="-122"/>
              </a:rPr>
              <a:t>title.en_us</a:t>
            </a:r>
            <a:r>
              <a:rPr dirty="0" smtClean="0">
                <a:latin typeface="STKaiti" pitchFamily="2" charset="-122"/>
              </a:rPr>
              <a:t>}</a:t>
            </a:r>
            <a:endParaRPr lang="en-US" dirty="0">
              <a:latin typeface="STKaiti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0" y="2"/>
            <a:ext cx="9144000" cy="5143498"/>
          </a:xfrm>
        </p:spPr>
        <p:txBody>
          <a:bodyPr/>
          <a:lstStyle/>
          <a:p>
            <a:pPr algn="ctr"/>
            <a:r>
              <a:rPr sz="5500" dirty="0" smtClean="0">
                <a:solidFill>
                  <a:schemeClr val="bg1"/>
                </a:solidFill>
              </a:rPr>
              <a:t>{</a:t>
            </a:r>
            <a:r>
              <a:rPr sz="5500" dirty="0" err="1" smtClean="0">
                <a:solidFill>
                  <a:schemeClr val="bg1"/>
                </a:solidFill>
              </a:rPr>
              <a:t>verse.zh_cn</a:t>
            </a:r>
            <a:r>
              <a:rPr sz="5500" dirty="0" smtClean="0">
                <a:solidFill>
                  <a:schemeClr val="bg1"/>
                </a:solidFill>
              </a:rPr>
              <a:t>}</a:t>
            </a:r>
          </a:p>
          <a:p>
            <a:pPr algn="ctr"/>
            <a:r>
              <a:rPr sz="5000" dirty="0" smtClean="0">
                <a:solidFill>
                  <a:srgbClr val="FFFF99"/>
                </a:solidFill>
                <a:latin typeface="Arial Narrow" pitchFamily="34" charset="0"/>
              </a:rPr>
              <a:t>{</a:t>
            </a:r>
            <a:r>
              <a:rPr sz="5000" dirty="0" err="1" smtClean="0">
                <a:solidFill>
                  <a:srgbClr val="FFFF99"/>
                </a:solidFill>
                <a:latin typeface="Arial Narrow" pitchFamily="34" charset="0"/>
              </a:rPr>
              <a:t>verse.en_us</a:t>
            </a:r>
            <a:r>
              <a:rPr sz="5000" dirty="0" smtClean="0">
                <a:solidFill>
                  <a:srgbClr val="FFFF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4607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STKaiti</vt:lpstr>
      <vt:lpstr>Calibri</vt:lpstr>
      <vt:lpstr>Arial Narrow</vt:lpstr>
      <vt:lpstr>title</vt:lpstr>
      <vt:lpstr>verse</vt:lpstr>
      <vt:lpstr>{entry} {title.zh_cn} {title.en_us}</vt:lpstr>
      <vt:lpstr>{entry} {title.zh_cn} {title.en_us}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歡迎參加 榮耀華人浸信會  主日崇拜 Welcome to join Glory CBC Sunday Service Live Stream begin at 10:00 am </dc:title>
  <cp:lastModifiedBy>scott mo</cp:lastModifiedBy>
  <cp:revision>56</cp:revision>
  <dcterms:modified xsi:type="dcterms:W3CDTF">2023-01-27T05:47:33Z</dcterms:modified>
</cp:coreProperties>
</file>