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3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74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6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2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71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3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51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169E4-6BB3-488E-8FFD-7014F59C9E0F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1300-5C91-4491-B690-FEECBB03E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4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" y="733286"/>
            <a:ext cx="11525842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11" y="2013642"/>
            <a:ext cx="9284177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5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37" y="634305"/>
            <a:ext cx="9670231" cy="52563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0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133" y="2585171"/>
            <a:ext cx="5505733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8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92" y="2601047"/>
            <a:ext cx="5162815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92" y="2820133"/>
            <a:ext cx="5162815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0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608" y="2394661"/>
            <a:ext cx="5524784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805" y="2391486"/>
            <a:ext cx="5626389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949" y="2566120"/>
            <a:ext cx="4896102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3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</dc:creator>
  <cp:lastModifiedBy>scott</cp:lastModifiedBy>
  <cp:revision>4</cp:revision>
  <dcterms:created xsi:type="dcterms:W3CDTF">2020-12-22T14:59:31Z</dcterms:created>
  <dcterms:modified xsi:type="dcterms:W3CDTF">2020-12-22T16:06:03Z</dcterms:modified>
</cp:coreProperties>
</file>