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9" r:id="rId2"/>
    <p:sldId id="354" r:id="rId3"/>
    <p:sldId id="348" r:id="rId4"/>
    <p:sldId id="332" r:id="rId5"/>
    <p:sldId id="351" r:id="rId6"/>
    <p:sldId id="334" r:id="rId7"/>
    <p:sldId id="330" r:id="rId8"/>
    <p:sldId id="333" r:id="rId9"/>
    <p:sldId id="352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53" r:id="rId18"/>
    <p:sldId id="345" r:id="rId19"/>
    <p:sldId id="346" r:id="rId20"/>
    <p:sldId id="347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8" autoAdjust="0"/>
    <p:restoredTop sz="90746" autoAdjust="0"/>
  </p:normalViewPr>
  <p:slideViewPr>
    <p:cSldViewPr snapToGrid="0">
      <p:cViewPr>
        <p:scale>
          <a:sx n="80" d="100"/>
          <a:sy n="80" d="100"/>
        </p:scale>
        <p:origin x="1816" y="9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8BCF-C905-E646-944D-2928BFE2F061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72D5D-D97B-0A4F-881B-00F17EBB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81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B03E87-2196-409F-9917-B96E0FB7F128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1D6427-4E40-48B2-9E5C-DB98B8F4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</a:t>
            </a:r>
            <a:r>
              <a:rPr lang="en-US" sz="1200" baseline="0" dirty="0" err="1" smtClean="0"/>
              <a:t>ChatOps</a:t>
            </a:r>
            <a:r>
              <a:rPr lang="en-US" sz="1200" baseline="0" dirty="0" smtClean="0"/>
              <a:t>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3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4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02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92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50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49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9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0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ChatOps</a:t>
            </a:r>
            <a:r>
              <a:rPr lang="en-US" sz="1200" baseline="0" dirty="0" smtClean="0"/>
              <a:t> enables engineers to spend more time up front automating/testing and all members of the team can then monitor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9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3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18466" y="6232435"/>
            <a:ext cx="588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2400" b="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scottnasello</a:t>
            </a:r>
            <a:r>
              <a:rPr lang="en-US" sz="2400" b="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| @</a:t>
            </a:r>
            <a:r>
              <a:rPr lang="en-US" sz="2400" b="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DevOpsDaysRox</a:t>
            </a:r>
            <a:endParaRPr lang="en-US" sz="2400" b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ourier" charset="0"/>
          <a:ea typeface="Courier" charset="0"/>
          <a:cs typeface="Courier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ourier" charset="0"/>
                <a:ea typeface="Courier" charset="0"/>
                <a:cs typeface="Courier" charset="0"/>
              </a:rPr>
              <a:t>“I’m more excited about ChatOps than any other idea in the last 10 years</a:t>
            </a:r>
            <a:r>
              <a:rPr lang="en-US" sz="5400" dirty="0" smtClean="0">
                <a:latin typeface="Courier" charset="0"/>
                <a:ea typeface="Courier" charset="0"/>
                <a:cs typeface="Courier" charset="0"/>
              </a:rPr>
              <a:t>” – Guido </a:t>
            </a:r>
            <a:r>
              <a:rPr lang="en-US" sz="5400" dirty="0" smtClean="0">
                <a:latin typeface="Courier" charset="0"/>
                <a:ea typeface="Courier" charset="0"/>
                <a:cs typeface="Courier" charset="0"/>
              </a:rPr>
              <a:t>P.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permissions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fric·tion</a:t>
            </a:r>
            <a:b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9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dependencies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fric·tion</a:t>
            </a:r>
            <a:b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training &amp; experience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fric·tion</a:t>
            </a:r>
            <a:b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context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fric·tion</a:t>
            </a:r>
            <a:b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</a:t>
            </a:r>
            <a:r>
              <a:rPr lang="is-IS" sz="5400" dirty="0" smtClean="0"/>
              <a:t>timezone &amp; language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fric·tion</a:t>
            </a:r>
            <a:b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organization structure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fric·tion</a:t>
            </a:r>
            <a:b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1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tribal knowledge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fric·tion</a:t>
            </a:r>
            <a:b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3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406400"/>
            <a:ext cx="11064240" cy="5641473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smtClean="0"/>
              <a:t>trans·par·en·cy</a:t>
            </a:r>
            <a:br>
              <a:rPr lang="en-US" sz="5400" dirty="0" smtClean="0"/>
            </a:br>
            <a:r>
              <a:rPr lang="en-US" sz="3600" dirty="0"/>
              <a:t>/</a:t>
            </a:r>
            <a:r>
              <a:rPr lang="en-US" sz="3600" dirty="0" smtClean="0"/>
              <a:t>tran</a:t>
            </a:r>
            <a:r>
              <a:rPr lang="en-US" sz="3600" dirty="0"/>
              <a:t>ˈsperənsē</a:t>
            </a:r>
            <a:r>
              <a:rPr lang="en-US" sz="3600" dirty="0" smtClean="0"/>
              <a:t>/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i="1" dirty="0" smtClean="0"/>
              <a:t>noun</a:t>
            </a:r>
            <a:br>
              <a:rPr lang="en-US" sz="3600" i="1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operating in such a way that it is easy for others to see what actions are performed. </a:t>
            </a:r>
            <a:r>
              <a:rPr lang="en-US" sz="3600" dirty="0" smtClean="0"/>
              <a:t>(implies </a:t>
            </a:r>
            <a:r>
              <a:rPr lang="en-US" sz="3600" dirty="0"/>
              <a:t>openness, communication, and </a:t>
            </a:r>
            <a:r>
              <a:rPr lang="en-US" sz="3600" dirty="0" smtClean="0"/>
              <a:t>accountability)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62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logging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smtClean="0">
                <a:solidFill>
                  <a:schemeClr val="bg1">
                    <a:lumMod val="65000"/>
                  </a:schemeClr>
                </a:solidFill>
              </a:rPr>
              <a:t>trans·par·en·cy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guardrails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smtClean="0">
                <a:solidFill>
                  <a:schemeClr val="bg1">
                    <a:lumMod val="65000"/>
                  </a:schemeClr>
                </a:solidFill>
              </a:rPr>
              <a:t>trans·par·en·cy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406400"/>
            <a:ext cx="11064240" cy="5641473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smtClean="0"/>
              <a:t>chat·ops</a:t>
            </a:r>
            <a:br>
              <a:rPr lang="en-US" sz="5400" dirty="0" smtClean="0"/>
            </a:br>
            <a:r>
              <a:rPr lang="en-US" sz="3600" dirty="0"/>
              <a:t>/Chat </a:t>
            </a:r>
            <a:r>
              <a:rPr lang="en-US" sz="3600" dirty="0" err="1" smtClean="0"/>
              <a:t>äps</a:t>
            </a:r>
            <a:r>
              <a:rPr lang="en-US" sz="3600" dirty="0" smtClean="0"/>
              <a:t>/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/>
              <a:t>noun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 collaboration model that connects people, tools, process, and automation into a transparent workflow.</a:t>
            </a:r>
            <a:br>
              <a:rPr lang="en-US" sz="3600" dirty="0" smtClean="0"/>
            </a:b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7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adhoc collaboration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smtClean="0">
                <a:solidFill>
                  <a:schemeClr val="bg1">
                    <a:lumMod val="65000"/>
                  </a:schemeClr>
                </a:solidFill>
              </a:rPr>
              <a:t>trans·par·en·cy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5" y="515686"/>
            <a:ext cx="4067175" cy="5422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70383"/>
            <a:ext cx="7010400" cy="5422899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Courier" charset="0"/>
                <a:ea typeface="Courier" charset="0"/>
                <a:cs typeface="Courier" charset="0"/>
              </a:rPr>
              <a:t>“Insert some quote here” 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chat·ops</a:t>
            </a:r>
            <a:endParaRPr 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406400"/>
            <a:ext cx="11064240" cy="5641473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smtClean="0"/>
              <a:t>on·board·ing</a:t>
            </a:r>
            <a:br>
              <a:rPr lang="en-US" sz="5400" dirty="0" smtClean="0"/>
            </a:br>
            <a:r>
              <a:rPr lang="en-US" sz="3600" dirty="0"/>
              <a:t>/</a:t>
            </a:r>
            <a:r>
              <a:rPr lang="en-US" sz="3600" dirty="0" smtClean="0"/>
              <a:t>än</a:t>
            </a:r>
            <a:r>
              <a:rPr lang="en-US" sz="3600" dirty="0"/>
              <a:t>ˈ</a:t>
            </a:r>
            <a:r>
              <a:rPr lang="en-US" sz="3600" dirty="0" smtClean="0"/>
              <a:t>bôrdiNG</a:t>
            </a:r>
            <a:r>
              <a:rPr lang="en-US" sz="3600" dirty="0"/>
              <a:t>/</a:t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/>
              <a:t>noun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the </a:t>
            </a:r>
            <a:r>
              <a:rPr lang="en-US" sz="3600" dirty="0"/>
              <a:t>action or process of integrating a new employee into an organization or familiarizing a new customer or client with one's products or </a:t>
            </a:r>
            <a:r>
              <a:rPr lang="en-US" sz="3600" dirty="0" smtClean="0"/>
              <a:t>services.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77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</a:t>
            </a:r>
            <a:r>
              <a:rPr lang="en-US" sz="5400" dirty="0" smtClean="0"/>
              <a:t>New </a:t>
            </a:r>
            <a:r>
              <a:rPr lang="en-US" sz="5400" dirty="0" smtClean="0"/>
              <a:t>hire day 1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on·board·ing</a:t>
            </a:r>
            <a:endParaRPr 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5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</a:t>
            </a:r>
            <a:r>
              <a:rPr lang="en-US" sz="5400" dirty="0" smtClean="0"/>
              <a:t>Immediate </a:t>
            </a:r>
            <a:r>
              <a:rPr lang="en-US" sz="5400" dirty="0" smtClean="0"/>
              <a:t>gratification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smtClean="0">
                <a:solidFill>
                  <a:schemeClr val="bg1">
                    <a:lumMod val="65000"/>
                  </a:schemeClr>
                </a:solidFill>
              </a:rPr>
              <a:t>on·board·ing</a:t>
            </a:r>
            <a:endParaRPr 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5400" dirty="0" err="1" smtClean="0">
                <a:latin typeface="Courier" charset="0"/>
                <a:ea typeface="Courier" charset="0"/>
                <a:cs typeface="Courier" charset="0"/>
              </a:rPr>
              <a:t>Autobuild</a:t>
            </a:r>
            <a:r>
              <a:rPr lang="en-US" sz="5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5400" dirty="0" smtClean="0">
                <a:latin typeface="Courier" charset="0"/>
                <a:ea typeface="Courier" charset="0"/>
                <a:cs typeface="Courier" charset="0"/>
              </a:rPr>
              <a:t>Coffee Scripts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smtClean="0">
                <a:solidFill>
                  <a:schemeClr val="bg1">
                    <a:lumMod val="65000"/>
                  </a:schemeClr>
                </a:solidFill>
              </a:rPr>
              <a:t>on·board·ing</a:t>
            </a:r>
            <a:endParaRPr 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</a:t>
            </a:r>
            <a:r>
              <a:rPr lang="en-US" sz="5400" dirty="0" err="1" smtClean="0"/>
              <a:t>git</a:t>
            </a:r>
            <a:r>
              <a:rPr lang="en-US" sz="5400" dirty="0" smtClean="0"/>
              <a:t>, </a:t>
            </a:r>
            <a:r>
              <a:rPr lang="en-US" sz="5400" dirty="0" smtClean="0"/>
              <a:t>CI pipeline, </a:t>
            </a:r>
            <a:r>
              <a:rPr lang="en-US" sz="5400" dirty="0" err="1" smtClean="0"/>
              <a:t>Hubot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smtClean="0">
                <a:solidFill>
                  <a:schemeClr val="bg1">
                    <a:lumMod val="65000"/>
                  </a:schemeClr>
                </a:solidFill>
              </a:rPr>
              <a:t>on·board·ing</a:t>
            </a:r>
            <a:endParaRPr 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406400"/>
            <a:ext cx="11064240" cy="5641473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smtClean="0"/>
              <a:t>fric·tion</a:t>
            </a:r>
            <a:br>
              <a:rPr lang="en-US" sz="5400" dirty="0" smtClean="0"/>
            </a:br>
            <a:r>
              <a:rPr lang="en-US" sz="3600" dirty="0" smtClean="0"/>
              <a:t>/frikSH(</a:t>
            </a:r>
            <a:r>
              <a:rPr lang="en-US" sz="3600" dirty="0" err="1" smtClean="0"/>
              <a:t>ə</a:t>
            </a:r>
            <a:r>
              <a:rPr lang="en-US" sz="3600" dirty="0" smtClean="0"/>
              <a:t>)n/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3600" i="1" dirty="0" smtClean="0"/>
              <a:t>noun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conflict </a:t>
            </a:r>
            <a:r>
              <a:rPr lang="en-US" sz="3600" dirty="0"/>
              <a:t>or animosity caused by a clash of wills, temperaments, or </a:t>
            </a:r>
            <a:r>
              <a:rPr lang="en-US" sz="3600" dirty="0" smtClean="0"/>
              <a:t>opinions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361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33209</TotalTime>
  <Words>156</Words>
  <Application>Microsoft Macintosh PowerPoint</Application>
  <PresentationFormat>Widescreen</PresentationFormat>
  <Paragraphs>77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Courier</vt:lpstr>
      <vt:lpstr>GerTT</vt:lpstr>
      <vt:lpstr>Arial</vt:lpstr>
      <vt:lpstr>Office Theme</vt:lpstr>
      <vt:lpstr>“I’m more excited about ChatOps than any other idea in the last 10 years” – Guido P.</vt:lpstr>
      <vt:lpstr>chat·ops /Chat äps/  noun  A collaboration model that connects people, tools, process, and automation into a transparent workflow. </vt:lpstr>
      <vt:lpstr>“Insert some quote here” </vt:lpstr>
      <vt:lpstr>on·board·ing /änˈbôrdiNG/  noun  the action or process of integrating a new employee into an organization or familiarizing a new customer or client with one's products or services.</vt:lpstr>
      <vt:lpstr>… New hire day 1</vt:lpstr>
      <vt:lpstr>… Immediate gratification</vt:lpstr>
      <vt:lpstr>… Autobuild Coffee Scripts</vt:lpstr>
      <vt:lpstr>… git, CI pipeline, Hubot</vt:lpstr>
      <vt:lpstr>fric·tion /frikSH(ə)n/  noun  conflict or animosity caused by a clash of wills, temperaments, or opinions</vt:lpstr>
      <vt:lpstr>… permissions</vt:lpstr>
      <vt:lpstr>… dependencies</vt:lpstr>
      <vt:lpstr>… training &amp; experience</vt:lpstr>
      <vt:lpstr>… context</vt:lpstr>
      <vt:lpstr>… timezone &amp; language</vt:lpstr>
      <vt:lpstr>… organization structure</vt:lpstr>
      <vt:lpstr>… tribal knowledge</vt:lpstr>
      <vt:lpstr>trans·par·en·cy /tranˈsperənsē/  noun  operating in such a way that it is easy for others to see what actions are performed. (implies openness, communication, and accountability)</vt:lpstr>
      <vt:lpstr>… logging</vt:lpstr>
      <vt:lpstr>… guardrails</vt:lpstr>
      <vt:lpstr>… adhoc collaboration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Nasello, Scott</dc:creator>
  <cp:lastModifiedBy>Microsoft Office User</cp:lastModifiedBy>
  <cp:revision>363</cp:revision>
  <cp:lastPrinted>2016-11-11T13:55:47Z</cp:lastPrinted>
  <dcterms:created xsi:type="dcterms:W3CDTF">2016-04-06T03:20:48Z</dcterms:created>
  <dcterms:modified xsi:type="dcterms:W3CDTF">2017-03-26T20:03:20Z</dcterms:modified>
</cp:coreProperties>
</file>