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9" r:id="rId2"/>
    <p:sldId id="354" r:id="rId3"/>
    <p:sldId id="355" r:id="rId4"/>
    <p:sldId id="348" r:id="rId5"/>
    <p:sldId id="332" r:id="rId6"/>
    <p:sldId id="351" r:id="rId7"/>
    <p:sldId id="334" r:id="rId8"/>
    <p:sldId id="330" r:id="rId9"/>
    <p:sldId id="333" r:id="rId10"/>
    <p:sldId id="352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5" r:id="rId19"/>
    <p:sldId id="346" r:id="rId20"/>
    <p:sldId id="347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3" autoAdjust="0"/>
    <p:restoredTop sz="90746" autoAdjust="0"/>
  </p:normalViewPr>
  <p:slideViewPr>
    <p:cSldViewPr snapToGrid="0">
      <p:cViewPr>
        <p:scale>
          <a:sx n="100" d="100"/>
          <a:sy n="100" d="100"/>
        </p:scale>
        <p:origin x="1112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8BCF-C905-E646-944D-2928BFE2F06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2D5D-D97B-0A4F-881B-00F17EBB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ChatOps</a:t>
            </a:r>
            <a:r>
              <a:rPr lang="en-US" sz="1200" baseline="0" dirty="0" smtClean="0"/>
              <a:t> enables engineers to spend more time up front automating/testing and all members of the team can then monitor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466" y="6232435"/>
            <a:ext cx="588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@scottnasello | @DevOpsDaysRox</a:t>
            </a:r>
            <a:endParaRPr lang="en-US" sz="2400" b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0" y="6283890"/>
            <a:ext cx="807720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GerTT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ourier" charset="0"/>
          <a:ea typeface="Courier" charset="0"/>
          <a:cs typeface="Courier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urier" charset="0"/>
                <a:ea typeface="Courier" charset="0"/>
                <a:cs typeface="Courier" charset="0"/>
              </a:rPr>
              <a:t>“I’m more excited about ChatOps than any other idea in the last 10 years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” – Guido P.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fric·tion</a:t>
            </a:r>
            <a:br>
              <a:rPr lang="en-US" sz="5400" dirty="0" smtClean="0"/>
            </a:br>
            <a:r>
              <a:rPr lang="en-US" sz="3600" dirty="0" smtClean="0"/>
              <a:t>/frikSH(</a:t>
            </a:r>
            <a:r>
              <a:rPr lang="en-US" sz="3600" dirty="0" err="1" smtClean="0"/>
              <a:t>ə</a:t>
            </a:r>
            <a:r>
              <a:rPr lang="en-US" sz="3600" dirty="0" smtClean="0"/>
              <a:t>)n/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conflict </a:t>
            </a:r>
            <a:r>
              <a:rPr lang="en-US" sz="3600" dirty="0"/>
              <a:t>or animosity caused by a clash of wills, temperaments, or </a:t>
            </a:r>
            <a:r>
              <a:rPr lang="en-US" sz="3600" dirty="0" smtClean="0"/>
              <a:t>opinions.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61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permissions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dependencies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training &amp; experience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context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timezone &amp; language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organization structure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tribal knowledge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fric·tion</a:t>
            </a:r>
            <a:b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3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transparency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fric·tion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guardrails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fric·tion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/>
              <a:t>change a·gent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>/</a:t>
            </a:r>
            <a:r>
              <a:rPr lang="en-US" sz="3600" dirty="0"/>
              <a:t>CHānjˈājənt/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 </a:t>
            </a:r>
            <a:r>
              <a:rPr lang="en-US" sz="3600" strike="sngStrike" dirty="0">
                <a:solidFill>
                  <a:schemeClr val="bg1">
                    <a:lumMod val="65000"/>
                  </a:schemeClr>
                </a:solidFill>
              </a:rPr>
              <a:t>person</a:t>
            </a:r>
            <a:r>
              <a:rPr lang="en-US" sz="3600" dirty="0"/>
              <a:t> </a:t>
            </a:r>
            <a:r>
              <a:rPr lang="en-US" sz="3600" dirty="0" smtClean="0"/>
              <a:t>who helps </a:t>
            </a:r>
            <a:r>
              <a:rPr lang="en-US" sz="3600" dirty="0"/>
              <a:t>an organization transform itself by focusing on such matters as organizational effectiveness, improvement, and development..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adhoc collaboration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fric·tion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chat·ops</a:t>
            </a:r>
            <a:br>
              <a:rPr lang="en-US" sz="5400" dirty="0" smtClean="0"/>
            </a:br>
            <a:r>
              <a:rPr lang="en-US" sz="3600" dirty="0"/>
              <a:t>/Chat </a:t>
            </a:r>
            <a:r>
              <a:rPr lang="en-US" sz="3600" dirty="0" smtClean="0"/>
              <a:t>äps/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 collaboration model that connects people, tools, process, and automation into a transparent workflow.</a:t>
            </a:r>
            <a:br>
              <a:rPr lang="en-US" sz="3600" dirty="0" smtClean="0"/>
            </a:b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515686"/>
            <a:ext cx="4067175" cy="5422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70383"/>
            <a:ext cx="7010400" cy="5422899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ourier" charset="0"/>
                <a:ea typeface="Courier" charset="0"/>
                <a:cs typeface="Courier" charset="0"/>
              </a:rPr>
              <a:t>Storage migration in progress with ChatOps monitoring</a:t>
            </a:r>
            <a:endParaRPr lang="en-US" sz="4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chat·ops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406400"/>
            <a:ext cx="11064240" cy="5641473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/>
              <a:t>on·board·ing</a:t>
            </a:r>
            <a:br>
              <a:rPr lang="en-US" sz="5400" dirty="0" smtClean="0"/>
            </a:br>
            <a:r>
              <a:rPr lang="en-US" sz="3600" dirty="0"/>
              <a:t>/</a:t>
            </a:r>
            <a:r>
              <a:rPr lang="en-US" sz="3600" dirty="0" smtClean="0"/>
              <a:t>än</a:t>
            </a:r>
            <a:r>
              <a:rPr lang="en-US" sz="3600" dirty="0"/>
              <a:t>ˈ</a:t>
            </a:r>
            <a:r>
              <a:rPr lang="en-US" sz="3600" dirty="0" smtClean="0"/>
              <a:t>bôrdiNG</a:t>
            </a:r>
            <a:r>
              <a:rPr lang="en-US" sz="3600" dirty="0"/>
              <a:t>/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noun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the </a:t>
            </a:r>
            <a:r>
              <a:rPr lang="en-US" sz="3600" dirty="0"/>
              <a:t>action or process of integrating a new employee into an organization or familiarizing a new customer or client with one's products or </a:t>
            </a:r>
            <a:r>
              <a:rPr lang="en-US" sz="3600" dirty="0" smtClean="0"/>
              <a:t>services.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New hire day 1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5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Immediate gratification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5400" dirty="0" smtClean="0">
                <a:latin typeface="Courier" charset="0"/>
                <a:ea typeface="Courier" charset="0"/>
                <a:cs typeface="Courier" charset="0"/>
              </a:rPr>
              <a:t>Autobuild Coffee Scripts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2766219"/>
            <a:ext cx="11064240" cy="1790541"/>
          </a:xfrm>
        </p:spPr>
        <p:txBody>
          <a:bodyPr>
            <a:noAutofit/>
          </a:bodyPr>
          <a:lstStyle/>
          <a:p>
            <a:r>
              <a:rPr lang="is-IS" sz="5400" dirty="0" smtClean="0"/>
              <a:t>… </a:t>
            </a:r>
            <a:r>
              <a:rPr lang="en-US" sz="5400" dirty="0" smtClean="0"/>
              <a:t>git, CI pipeline, Hubot</a:t>
            </a:r>
            <a:endParaRPr lang="en-US" sz="5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" y="406400"/>
            <a:ext cx="11064240" cy="5641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5400" smtClean="0">
                <a:solidFill>
                  <a:schemeClr val="bg1">
                    <a:lumMod val="65000"/>
                  </a:schemeClr>
                </a:solidFill>
              </a:rPr>
              <a:t>on·board·ing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37205</TotalTime>
  <Words>158</Words>
  <Application>Microsoft Macintosh PowerPoint</Application>
  <PresentationFormat>Widescreen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</vt:lpstr>
      <vt:lpstr>GerTT</vt:lpstr>
      <vt:lpstr>Office Theme</vt:lpstr>
      <vt:lpstr>“I’m more excited about ChatOps than any other idea in the last 10 years” – Guido P.</vt:lpstr>
      <vt:lpstr>change a·gent /CHānjˈājənt/  noun  A person who helps an organization transform itself by focusing on such matters as organizational effectiveness, improvement, and development.. </vt:lpstr>
      <vt:lpstr>chat·ops /Chat äps/  noun  A collaboration model that connects people, tools, process, and automation into a transparent workflow. </vt:lpstr>
      <vt:lpstr>Storage migration in progress with ChatOps monitoring</vt:lpstr>
      <vt:lpstr>on·board·ing /änˈbôrdiNG/  noun  the action or process of integrating a new employee into an organization or familiarizing a new customer or client with one's products or services.</vt:lpstr>
      <vt:lpstr>… New hire day 1</vt:lpstr>
      <vt:lpstr>… Immediate gratification</vt:lpstr>
      <vt:lpstr>… Autobuild Coffee Scripts</vt:lpstr>
      <vt:lpstr>… git, CI pipeline, Hubot</vt:lpstr>
      <vt:lpstr>fric·tion /frikSH(ə)n/  noun  conflict or animosity caused by a clash of wills, temperaments, or opinions. </vt:lpstr>
      <vt:lpstr>… permissions</vt:lpstr>
      <vt:lpstr>… dependencies</vt:lpstr>
      <vt:lpstr>… training &amp; experience</vt:lpstr>
      <vt:lpstr>… context</vt:lpstr>
      <vt:lpstr>… timezone &amp; language</vt:lpstr>
      <vt:lpstr>… organization structure</vt:lpstr>
      <vt:lpstr>… tribal knowledge</vt:lpstr>
      <vt:lpstr>… transparency</vt:lpstr>
      <vt:lpstr>… guardrails</vt:lpstr>
      <vt:lpstr>… adhoc collaboration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Nasello, Scott</cp:lastModifiedBy>
  <cp:revision>371</cp:revision>
  <cp:lastPrinted>2016-11-11T13:55:47Z</cp:lastPrinted>
  <dcterms:created xsi:type="dcterms:W3CDTF">2016-04-06T03:20:48Z</dcterms:created>
  <dcterms:modified xsi:type="dcterms:W3CDTF">2017-03-31T22:28:57Z</dcterms:modified>
</cp:coreProperties>
</file>