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>
        <p:scale>
          <a:sx n="79" d="100"/>
          <a:sy n="79" d="100"/>
        </p:scale>
        <p:origin x="2600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B2F52-281A-2C48-B894-DD086BEDDED9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DC194-E107-FC4C-9895-024820CB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Excited</a:t>
            </a:r>
            <a:r>
              <a:rPr lang="en-US" sz="1200" baseline="0" dirty="0" smtClean="0"/>
              <a:t> because ChatOps is transformative. 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2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9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9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ChatOps</a:t>
            </a:r>
            <a:r>
              <a:rPr lang="en-US" sz="1200" baseline="0" dirty="0" smtClean="0"/>
              <a:t> enables engineers to spend more time up front automating/testing and all members of the team can then monitor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3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6427-4E40-48B2-9E5C-DB98B8F42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6400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1" y="4712917"/>
            <a:ext cx="605789" cy="307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aseline="0">
                <a:solidFill>
                  <a:schemeClr val="tx1"/>
                </a:solidFill>
                <a:latin typeface="courier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66058" y="1908969"/>
            <a:ext cx="8011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8468" y="4632236"/>
            <a:ext cx="588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baseline="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@scottnasello | @DevOpsDaysRox</a:t>
            </a:r>
            <a:endParaRPr lang="en-US" sz="2400" b="0" baseline="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401" y="4683687"/>
            <a:ext cx="807719" cy="410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/>
                </a:solidFill>
                <a:latin typeface="Courier" charset="0"/>
                <a:ea typeface="GerTT" charset="0"/>
                <a:cs typeface="GerTT" charset="0"/>
              </a:defRPr>
            </a:lvl1pPr>
          </a:lstStyle>
          <a:p>
            <a:fld id="{03CBEB89-E47E-4106-9DE1-9B407DF8E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2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Courier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en-US" sz="4051" dirty="0"/>
              <a:t>“I’m more excited about ChatOps than any other idea in the last 10 years” – Guido P.</a:t>
            </a:r>
          </a:p>
        </p:txBody>
      </p:sp>
    </p:spTree>
    <p:extLst>
      <p:ext uri="{BB962C8B-B14F-4D97-AF65-F5344CB8AC3E}">
        <p14:creationId xmlns:p14="http://schemas.microsoft.com/office/powerpoint/2010/main" val="74363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304805"/>
            <a:ext cx="8298180" cy="4231105"/>
          </a:xfrm>
        </p:spPr>
        <p:txBody>
          <a:bodyPr anchor="t">
            <a:noAutofit/>
          </a:bodyPr>
          <a:lstStyle/>
          <a:p>
            <a:pPr algn="l"/>
            <a:r>
              <a:rPr lang="en-US" sz="4051" dirty="0"/>
              <a:t>fric·tion</a:t>
            </a:r>
            <a:br>
              <a:rPr lang="en-US" sz="4051" dirty="0"/>
            </a:br>
            <a:r>
              <a:rPr lang="en-US" sz="2700" dirty="0"/>
              <a:t>/frikSH(</a:t>
            </a:r>
            <a:r>
              <a:rPr lang="en-US" sz="2700" dirty="0" err="1"/>
              <a:t>ə</a:t>
            </a:r>
            <a:r>
              <a:rPr lang="en-US" sz="2700" dirty="0"/>
              <a:t>)n/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700" i="1" dirty="0"/>
              <a:t>noun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conflict or animosity caused by a clash of wills, temperaments, or opinions.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960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permissions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9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dependencies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4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training &amp; experience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0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context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3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timezone &amp; language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organization structure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5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tribal knowledge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r>
              <a:rPr lang="en-US" sz="405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4051" dirty="0">
                <a:solidFill>
                  <a:schemeClr val="bg1">
                    <a:lumMod val="65000"/>
                  </a:schemeClr>
                </a:solidFill>
              </a:rPr>
            </a:b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8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transparency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3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guardrails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304805"/>
            <a:ext cx="8298180" cy="4231105"/>
          </a:xfrm>
        </p:spPr>
        <p:txBody>
          <a:bodyPr anchor="t">
            <a:noAutofit/>
          </a:bodyPr>
          <a:lstStyle/>
          <a:p>
            <a:pPr algn="l"/>
            <a:r>
              <a:rPr lang="en-US" sz="4051" dirty="0"/>
              <a:t>change a·gent</a:t>
            </a:r>
            <a:br>
              <a:rPr lang="en-US" sz="4051" dirty="0"/>
            </a:br>
            <a:r>
              <a:rPr lang="en-US" sz="2700" dirty="0"/>
              <a:t>/CHānjˈājənt/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i="1" dirty="0"/>
              <a:t>noun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A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00" strike="sngStrike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00" dirty="0"/>
              <a:t>who helps an organization transform itself by focusing on such matters as organizational effectiveness, improvement, and development..</a:t>
            </a:r>
            <a:br>
              <a:rPr lang="en-US" sz="2700" dirty="0"/>
            </a:br>
            <a:endParaRPr lang="en-US" sz="4051" dirty="0"/>
          </a:p>
        </p:txBody>
      </p:sp>
    </p:spTree>
    <p:extLst>
      <p:ext uri="{BB962C8B-B14F-4D97-AF65-F5344CB8AC3E}">
        <p14:creationId xmlns:p14="http://schemas.microsoft.com/office/powerpoint/2010/main" val="166437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</a:t>
            </a:r>
            <a:r>
              <a:rPr lang="is-IS" sz="4051" dirty="0" smtClean="0"/>
              <a:t>CALMS</a:t>
            </a:r>
            <a:endParaRPr lang="en-US" sz="405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fric·tion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4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304805"/>
            <a:ext cx="8298180" cy="4231105"/>
          </a:xfrm>
        </p:spPr>
        <p:txBody>
          <a:bodyPr anchor="t">
            <a:noAutofit/>
          </a:bodyPr>
          <a:lstStyle/>
          <a:p>
            <a:pPr algn="l"/>
            <a:r>
              <a:rPr lang="en-US" sz="4051" dirty="0"/>
              <a:t>chat·ops</a:t>
            </a:r>
            <a:br>
              <a:rPr lang="en-US" sz="4051" dirty="0"/>
            </a:br>
            <a:r>
              <a:rPr lang="en-US" sz="2700" dirty="0"/>
              <a:t>/Chat äps/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i="1" dirty="0"/>
              <a:t>noun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A collaboration model that connects people, tools, process, and automation into a transparent workflow.</a:t>
            </a:r>
            <a:br>
              <a:rPr lang="en-US" sz="2700" dirty="0"/>
            </a:br>
            <a:endParaRPr lang="en-US" sz="4051" dirty="0"/>
          </a:p>
        </p:txBody>
      </p:sp>
    </p:spTree>
    <p:extLst>
      <p:ext uri="{BB962C8B-B14F-4D97-AF65-F5344CB8AC3E}">
        <p14:creationId xmlns:p14="http://schemas.microsoft.com/office/powerpoint/2010/main" val="67360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89" y="468735"/>
            <a:ext cx="3050381" cy="40671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chat·ops</a:t>
            </a:r>
          </a:p>
        </p:txBody>
      </p:sp>
    </p:spTree>
    <p:extLst>
      <p:ext uri="{BB962C8B-B14F-4D97-AF65-F5344CB8AC3E}">
        <p14:creationId xmlns:p14="http://schemas.microsoft.com/office/powerpoint/2010/main" val="96395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304805"/>
            <a:ext cx="8298180" cy="4231105"/>
          </a:xfrm>
        </p:spPr>
        <p:txBody>
          <a:bodyPr anchor="t">
            <a:noAutofit/>
          </a:bodyPr>
          <a:lstStyle/>
          <a:p>
            <a:pPr algn="l"/>
            <a:r>
              <a:rPr lang="en-US" sz="4051" dirty="0"/>
              <a:t>on·board·ing</a:t>
            </a:r>
            <a:br>
              <a:rPr lang="en-US" sz="4051" dirty="0"/>
            </a:br>
            <a:r>
              <a:rPr lang="en-US" sz="2700" dirty="0"/>
              <a:t>/änˈbôrdiNG/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i="1" dirty="0"/>
              <a:t>noun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the action or process of integrating a new employee into an organization or familiarizing a new customer or client with one's products or services.</a:t>
            </a:r>
            <a:endParaRPr lang="en-US" sz="4051" dirty="0"/>
          </a:p>
        </p:txBody>
      </p:sp>
    </p:spTree>
    <p:extLst>
      <p:ext uri="{BB962C8B-B14F-4D97-AF65-F5344CB8AC3E}">
        <p14:creationId xmlns:p14="http://schemas.microsoft.com/office/powerpoint/2010/main" val="205855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</a:t>
            </a:r>
            <a:r>
              <a:rPr lang="en-US" sz="4051" dirty="0"/>
              <a:t>New hire day 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 dirty="0">
                <a:solidFill>
                  <a:schemeClr val="tx2">
                    <a:lumMod val="75000"/>
                  </a:schemeClr>
                </a:solidFill>
              </a:rPr>
              <a:t>on·board·ing</a:t>
            </a:r>
          </a:p>
        </p:txBody>
      </p:sp>
    </p:spTree>
    <p:extLst>
      <p:ext uri="{BB962C8B-B14F-4D97-AF65-F5344CB8AC3E}">
        <p14:creationId xmlns:p14="http://schemas.microsoft.com/office/powerpoint/2010/main" val="177275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</a:t>
            </a:r>
            <a:r>
              <a:rPr lang="en-US" sz="4051" dirty="0"/>
              <a:t>Immediate gratification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>
                <a:solidFill>
                  <a:schemeClr val="tx2">
                    <a:lumMod val="75000"/>
                  </a:schemeClr>
                </a:solidFill>
              </a:rPr>
              <a:t>on·board·ing</a:t>
            </a:r>
            <a:endParaRPr lang="en-US" sz="405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1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</a:t>
            </a:r>
            <a:r>
              <a:rPr lang="en-US" sz="4051" dirty="0"/>
              <a:t>Autobuild Coffee Scripts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>
                <a:solidFill>
                  <a:schemeClr val="tx2">
                    <a:lumMod val="75000"/>
                  </a:schemeClr>
                </a:solidFill>
              </a:rPr>
              <a:t>on·board·ing</a:t>
            </a:r>
            <a:endParaRPr lang="en-US" sz="405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CBEB89-E47E-4106-9DE1-9B407DF8E5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" y="2074667"/>
            <a:ext cx="8298180" cy="1342907"/>
          </a:xfrm>
        </p:spPr>
        <p:txBody>
          <a:bodyPr>
            <a:noAutofit/>
          </a:bodyPr>
          <a:lstStyle/>
          <a:p>
            <a:r>
              <a:rPr lang="is-IS" sz="4051" dirty="0"/>
              <a:t>… </a:t>
            </a:r>
            <a:r>
              <a:rPr lang="en-US" sz="4051" dirty="0"/>
              <a:t>git, CI pipeline, Hubot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1" y="304805"/>
            <a:ext cx="8298180" cy="4231105"/>
          </a:xfrm>
          <a:prstGeom prst="rect">
            <a:avLst/>
          </a:prstGeom>
        </p:spPr>
        <p:txBody>
          <a:bodyPr vert="horz" lIns="68580" tIns="34291" rIns="68580" bIns="34291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pPr algn="l"/>
            <a:r>
              <a:rPr lang="en-US" sz="4051">
                <a:solidFill>
                  <a:schemeClr val="tx2">
                    <a:lumMod val="75000"/>
                  </a:schemeClr>
                </a:solidFill>
              </a:rPr>
              <a:t>on·board·ing</a:t>
            </a:r>
            <a:endParaRPr lang="en-US" sz="405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8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4900"/>
    </mc:Choice>
    <mc:Fallback>
      <p:transition advTm="149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150</Words>
  <Application>Microsoft Macintosh PowerPoint</Application>
  <PresentationFormat>On-screen Show (16:9)</PresentationFormat>
  <Paragraphs>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Courier</vt:lpstr>
      <vt:lpstr>Courier</vt:lpstr>
      <vt:lpstr>GerTT</vt:lpstr>
      <vt:lpstr>Arial</vt:lpstr>
      <vt:lpstr>Office Theme</vt:lpstr>
      <vt:lpstr>“I’m more excited about ChatOps than any other idea in the last 10 years” – Guido P.</vt:lpstr>
      <vt:lpstr>change a·gent /CHānjˈājənt/  noun  A person who helps an organization transform itself by focusing on such matters as organizational effectiveness, improvement, and development.. </vt:lpstr>
      <vt:lpstr>chat·ops /Chat äps/  noun  A collaboration model that connects people, tools, process, and automation into a transparent workflow. </vt:lpstr>
      <vt:lpstr>PowerPoint Presentation</vt:lpstr>
      <vt:lpstr>on·board·ing /änˈbôrdiNG/  noun  the action or process of integrating a new employee into an organization or familiarizing a new customer or client with one's products or services.</vt:lpstr>
      <vt:lpstr>… New hire day 1</vt:lpstr>
      <vt:lpstr>… Immediate gratification</vt:lpstr>
      <vt:lpstr>… Autobuild Coffee Scripts</vt:lpstr>
      <vt:lpstr>… git, CI pipeline, Hubot</vt:lpstr>
      <vt:lpstr>fric·tion /frikSH(ə)n/  noun  conflict or animosity caused by a clash of wills, temperaments, or opinions. </vt:lpstr>
      <vt:lpstr>… permissions</vt:lpstr>
      <vt:lpstr>… dependencies</vt:lpstr>
      <vt:lpstr>… training &amp; experience</vt:lpstr>
      <vt:lpstr>… context</vt:lpstr>
      <vt:lpstr>… timezone &amp; language</vt:lpstr>
      <vt:lpstr>… organization structure</vt:lpstr>
      <vt:lpstr>… tribal knowledge</vt:lpstr>
      <vt:lpstr>… transparency</vt:lpstr>
      <vt:lpstr>… guardrails</vt:lpstr>
      <vt:lpstr>… CALMS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“I’m more excited about ChatOps than any other idea in the last 10 years” – Guido P.</dc:title>
  <dc:creator>Scott Nasello</dc:creator>
  <cp:lastModifiedBy>Nasello, Scott</cp:lastModifiedBy>
  <cp:revision>4</cp:revision>
  <cp:lastPrinted>2017-04-11T17:39:17Z</cp:lastPrinted>
  <dcterms:created xsi:type="dcterms:W3CDTF">2017-04-07T17:07:58Z</dcterms:created>
  <dcterms:modified xsi:type="dcterms:W3CDTF">2017-04-11T17:57:52Z</dcterms:modified>
</cp:coreProperties>
</file>