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9" r:id="rId2"/>
    <p:sldId id="331" r:id="rId3"/>
    <p:sldId id="330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96" autoAdjust="0"/>
    <p:restoredTop sz="83978" autoAdjust="0"/>
  </p:normalViewPr>
  <p:slideViewPr>
    <p:cSldViewPr snapToGrid="0">
      <p:cViewPr>
        <p:scale>
          <a:sx n="50" d="100"/>
          <a:sy n="50" d="100"/>
        </p:scale>
        <p:origin x="1976" y="1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8BCF-C905-E646-944D-2928BFE2F06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2D5D-D97B-0A4F-881B-00F17EBB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4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0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466" y="6232435"/>
            <a:ext cx="58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400" b="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scottnasello</a:t>
            </a:r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| @</a:t>
            </a:r>
            <a:r>
              <a:rPr lang="en-US" sz="2400" b="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DevOpsDaysRox</a:t>
            </a:r>
            <a:endParaRPr lang="en-US" sz="2400" b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urier" charset="0"/>
          <a:ea typeface="Courier" charset="0"/>
          <a:cs typeface="Courier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urier" charset="0"/>
                <a:ea typeface="Courier" charset="0"/>
                <a:cs typeface="Courier" charset="0"/>
              </a:rPr>
              <a:t>“I’m more excited about ChatOps than any other idea in the last 10 years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” – Guido </a:t>
            </a:r>
            <a:r>
              <a:rPr lang="en-US" sz="5400" dirty="0" err="1" smtClean="0">
                <a:latin typeface="Courier" charset="0"/>
                <a:ea typeface="Courier" charset="0"/>
                <a:cs typeface="Courier" charset="0"/>
              </a:rPr>
              <a:t>Pinamonti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training &amp; experience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context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local resolution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organization structure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tribal knowledge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8800" b="1" u="sng" dirty="0" smtClean="0"/>
              <a:t>SHARED CONSOLE</a:t>
            </a:r>
            <a:endParaRPr 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20452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transparency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logging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guardrails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adhoc collaboration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8800" b="1" u="sng" dirty="0" smtClean="0">
                <a:latin typeface="Courier" charset="0"/>
                <a:ea typeface="Courier" charset="0"/>
                <a:cs typeface="Courier" charset="0"/>
              </a:rPr>
              <a:t>STEPPING STONE</a:t>
            </a:r>
            <a:endParaRPr lang="en-US" sz="8800" b="1" u="sng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8800" b="1" u="sng" dirty="0" smtClean="0"/>
              <a:t>DEVOPS ENABLER</a:t>
            </a:r>
            <a:endParaRPr 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19648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5400" dirty="0" err="1" smtClean="0">
                <a:latin typeface="Courier" charset="0"/>
                <a:ea typeface="Courier" charset="0"/>
                <a:cs typeface="Courier" charset="0"/>
              </a:rPr>
              <a:t>Autobuild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Coffee Scripts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New </a:t>
            </a:r>
            <a:r>
              <a:rPr lang="en-US" sz="5400" dirty="0" smtClean="0"/>
              <a:t>hire day 1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err="1" smtClean="0"/>
              <a:t>git</a:t>
            </a:r>
            <a:r>
              <a:rPr lang="en-US" sz="5400" dirty="0" smtClean="0"/>
              <a:t>, </a:t>
            </a:r>
            <a:r>
              <a:rPr lang="en-US" sz="5400" dirty="0" smtClean="0"/>
              <a:t>CI pipeline, </a:t>
            </a:r>
            <a:r>
              <a:rPr lang="en-US" sz="5400" dirty="0" err="1" smtClean="0"/>
              <a:t>Hubot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Immediate </a:t>
            </a:r>
            <a:r>
              <a:rPr lang="en-US" sz="5400" dirty="0" smtClean="0"/>
              <a:t>gratification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8800" b="1" u="sng" dirty="0" smtClean="0"/>
              <a:t>REDUCED FRICTION</a:t>
            </a:r>
            <a:endParaRPr 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4489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permissions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dependencies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31591</TotalTime>
  <Words>114</Words>
  <Application>Microsoft Macintosh PowerPoint</Application>
  <PresentationFormat>Widescreen</PresentationFormat>
  <Paragraphs>60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</vt:lpstr>
      <vt:lpstr>GerTT</vt:lpstr>
      <vt:lpstr>Office Theme</vt:lpstr>
      <vt:lpstr>“I’m more excited about ChatOps than any other idea in the last 10 years” – Guido Pinamonti</vt:lpstr>
      <vt:lpstr>STEPPING STONE</vt:lpstr>
      <vt:lpstr>… Autobuild Coffee Scripts</vt:lpstr>
      <vt:lpstr>… New hire day 1</vt:lpstr>
      <vt:lpstr>… git, CI pipeline, Hubot</vt:lpstr>
      <vt:lpstr>… Immediate gratification</vt:lpstr>
      <vt:lpstr>REDUCED FRICTION</vt:lpstr>
      <vt:lpstr>… permissions</vt:lpstr>
      <vt:lpstr>… dependencies</vt:lpstr>
      <vt:lpstr>… training &amp; experience</vt:lpstr>
      <vt:lpstr>… context</vt:lpstr>
      <vt:lpstr>… local resolution</vt:lpstr>
      <vt:lpstr>… organization structure</vt:lpstr>
      <vt:lpstr>… tribal knowledge</vt:lpstr>
      <vt:lpstr>SHARED CONSOLE</vt:lpstr>
      <vt:lpstr>… transparency</vt:lpstr>
      <vt:lpstr>… logging</vt:lpstr>
      <vt:lpstr>… guardrails</vt:lpstr>
      <vt:lpstr>… adhoc collaboration</vt:lpstr>
      <vt:lpstr>DEVOPS ENABLER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Microsoft Office User</cp:lastModifiedBy>
  <cp:revision>351</cp:revision>
  <cp:lastPrinted>2016-11-11T13:55:47Z</cp:lastPrinted>
  <dcterms:created xsi:type="dcterms:W3CDTF">2016-04-06T03:20:48Z</dcterms:created>
  <dcterms:modified xsi:type="dcterms:W3CDTF">2017-03-25T17:05:40Z</dcterms:modified>
</cp:coreProperties>
</file>