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591" autoAdjust="0"/>
    <p:restoredTop sz="94737" autoAdjust="0"/>
  </p:normalViewPr>
  <p:slideViewPr>
    <p:cSldViewPr snapToGrid="0" snapToObjects="1">
      <p:cViewPr varScale="1">
        <p:scale>
          <a:sx n="92" d="100"/>
          <a:sy n="92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447963">
            <a:off x="3339809" y="3163474"/>
            <a:ext cx="4847038" cy="1599722"/>
          </a:xfrm>
        </p:spPr>
        <p:txBody>
          <a:bodyPr/>
          <a:lstStyle/>
          <a:p>
            <a:r>
              <a:rPr lang="en-US" sz="7200" dirty="0" smtClean="0"/>
              <a:t>ACT &amp;SAT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077936" y="280598"/>
            <a:ext cx="719229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/>
                </a:solidFill>
              </a:rPr>
              <a:t>How to Increase </a:t>
            </a:r>
            <a:br>
              <a:rPr lang="en-US" sz="5400" dirty="0" smtClean="0">
                <a:solidFill>
                  <a:schemeClr val="bg2"/>
                </a:solidFill>
              </a:rPr>
            </a:br>
            <a:r>
              <a:rPr lang="en-US" sz="5400" dirty="0" smtClean="0">
                <a:solidFill>
                  <a:schemeClr val="bg2"/>
                </a:solidFill>
              </a:rPr>
              <a:t>Participation</a:t>
            </a:r>
            <a:endParaRPr lang="en-US" sz="5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5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ACT/SAT </a:t>
            </a:r>
            <a:r>
              <a:rPr lang="en-US" dirty="0" err="1" smtClean="0"/>
              <a:t>comapnies</a:t>
            </a:r>
            <a:r>
              <a:rPr lang="en-US" dirty="0" smtClean="0"/>
              <a:t> would want to target states where participation is currently low and market the idea of how students in those areas are out defeating their competitors</a:t>
            </a:r>
          </a:p>
          <a:p>
            <a:pPr>
              <a:buFont typeface="Arial"/>
              <a:buChar char="•"/>
            </a:pPr>
            <a:r>
              <a:rPr lang="en-US" dirty="0" smtClean="0"/>
              <a:t>Change the business strategy to win market share and gain customer loyalty as there is a negative relationship between the popularity of one over the other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statistics were based off of a sample size which may note have been independent and should be taken cautiously depending on ones level of risk.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national ACT </a:t>
            </a:r>
            <a:br>
              <a:rPr lang="en-US" dirty="0" smtClean="0"/>
            </a:br>
            <a:r>
              <a:rPr lang="en-US" dirty="0" smtClean="0"/>
              <a:t>participation look like?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4" y="1879236"/>
            <a:ext cx="7141609" cy="46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that affect average test scores?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63" y="2129207"/>
            <a:ext cx="6411637" cy="189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63" y="4022662"/>
            <a:ext cx="6411637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2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national </a:t>
            </a:r>
            <a:r>
              <a:rPr lang="en-US" dirty="0" smtClean="0"/>
              <a:t>SAT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participation look like?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71" y="2099954"/>
            <a:ext cx="6577819" cy="4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233931"/>
          </a:xfrm>
        </p:spPr>
        <p:txBody>
          <a:bodyPr/>
          <a:lstStyle/>
          <a:p>
            <a:r>
              <a:rPr lang="en-US" dirty="0" smtClean="0"/>
              <a:t>Again, how </a:t>
            </a:r>
            <a:r>
              <a:rPr lang="en-US" dirty="0"/>
              <a:t>does that affect average test scores?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2" y="1879236"/>
            <a:ext cx="6908800" cy="2138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2" y="4177380"/>
            <a:ext cx="6908800" cy="21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these results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those states with low participation and high test results it is likely due to the following: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Selection/Population Bias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Those states having low participation but high scores likely include a </a:t>
            </a:r>
            <a:r>
              <a:rPr lang="en-US" b="1" u="sng" dirty="0" smtClean="0"/>
              <a:t>more </a:t>
            </a:r>
            <a:r>
              <a:rPr lang="en-US" dirty="0" smtClean="0"/>
              <a:t>competitive or wealthier students who wanted to go out of their way to take this test. </a:t>
            </a:r>
          </a:p>
        </p:txBody>
      </p:sp>
    </p:spTree>
    <p:extLst>
      <p:ext uri="{BB962C8B-B14F-4D97-AF65-F5344CB8AC3E}">
        <p14:creationId xmlns:p14="http://schemas.microsoft.com/office/powerpoint/2010/main" val="336116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143278"/>
            <a:ext cx="8041440" cy="1442674"/>
          </a:xfrm>
        </p:spPr>
        <p:txBody>
          <a:bodyPr/>
          <a:lstStyle/>
          <a:p>
            <a:r>
              <a:rPr lang="en-US" sz="3600" dirty="0" smtClean="0"/>
              <a:t>Where to market for ACT?</a:t>
            </a:r>
            <a:br>
              <a:rPr lang="en-US" sz="3600" dirty="0" smtClean="0"/>
            </a:br>
            <a:r>
              <a:rPr lang="en-US" sz="2400" dirty="0" smtClean="0"/>
              <a:t>The states with high scores but lower participation rates.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9" y="1582540"/>
            <a:ext cx="8457256" cy="3718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048" y="5522295"/>
            <a:ext cx="7634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dark blue states have a higher participation population and as the color shade lightens so does the participation. One can also see the lighter shades having a higher composite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77614"/>
            <a:ext cx="8041440" cy="1442674"/>
          </a:xfrm>
        </p:spPr>
        <p:txBody>
          <a:bodyPr/>
          <a:lstStyle/>
          <a:p>
            <a:r>
              <a:rPr lang="en-US" sz="4000" dirty="0"/>
              <a:t>Where to market for </a:t>
            </a:r>
            <a:r>
              <a:rPr lang="en-US" sz="4000" dirty="0" smtClean="0"/>
              <a:t>SAT?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/>
              <a:t>S</a:t>
            </a:r>
            <a:r>
              <a:rPr lang="en-US" sz="2800" dirty="0" smtClean="0"/>
              <a:t>tates </a:t>
            </a:r>
            <a:r>
              <a:rPr lang="en-US" sz="2800" dirty="0"/>
              <a:t>with high scores but lower </a:t>
            </a:r>
            <a:r>
              <a:rPr lang="en-US" sz="2800" dirty="0" smtClean="0"/>
              <a:t>participation!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2" y="1520288"/>
            <a:ext cx="8489994" cy="4131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048" y="5693677"/>
            <a:ext cx="7634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dark blue states have a higher participation population and as the color shade lightens so does the participation. One can also see the lighter shades having a higher total SAT score.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66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74254"/>
            <a:ext cx="8041440" cy="1442674"/>
          </a:xfrm>
        </p:spPr>
        <p:txBody>
          <a:bodyPr/>
          <a:lstStyle/>
          <a:p>
            <a:r>
              <a:rPr lang="en-US" sz="4000" dirty="0" smtClean="0"/>
              <a:t>A Possible Issue of Increasing Participation of One Test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679" y="1763930"/>
            <a:ext cx="4067705" cy="39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Trying to increase one test over the other could end up having a detriment on the other. There appears to be a negative correlation between the increase in participation of one test and the decrease in participation of the other. So  you would want to grab customer loyalty quickly.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" y="1879237"/>
            <a:ext cx="4735070" cy="3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7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346</TotalTime>
  <Words>314</Words>
  <Application>Microsoft Macintosh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Sketchbook</vt:lpstr>
      <vt:lpstr>ACT &amp;SAT</vt:lpstr>
      <vt:lpstr>What does the national ACT  participation look like?</vt:lpstr>
      <vt:lpstr>How does that affect average test scores?</vt:lpstr>
      <vt:lpstr>What does the national SAT  participation look like?</vt:lpstr>
      <vt:lpstr>Again, how does that affect average test scores?</vt:lpstr>
      <vt:lpstr>Why would these results occur?</vt:lpstr>
      <vt:lpstr>Where to market for ACT? The states with high scores but lower participation rates.</vt:lpstr>
      <vt:lpstr>Where to market for SAT? States with high scores but lower participation!</vt:lpstr>
      <vt:lpstr>A Possible Issue of Increasing Participation of One Test </vt:lpstr>
      <vt:lpstr>To Conclude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&amp;SAT</dc:title>
  <dc:creator>Scott Vogel</dc:creator>
  <cp:lastModifiedBy>Scott Vogel</cp:lastModifiedBy>
  <cp:revision>13</cp:revision>
  <dcterms:created xsi:type="dcterms:W3CDTF">2017-10-06T05:41:43Z</dcterms:created>
  <dcterms:modified xsi:type="dcterms:W3CDTF">2017-10-06T11:28:28Z</dcterms:modified>
</cp:coreProperties>
</file>