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6" r:id="rId4"/>
    <p:sldId id="258" r:id="rId5"/>
    <p:sldId id="284" r:id="rId6"/>
    <p:sldId id="285" r:id="rId7"/>
    <p:sldId id="261" r:id="rId8"/>
    <p:sldId id="274" r:id="rId9"/>
    <p:sldId id="275" r:id="rId10"/>
    <p:sldId id="278" r:id="rId11"/>
    <p:sldId id="263" r:id="rId12"/>
    <p:sldId id="262" r:id="rId13"/>
    <p:sldId id="279" r:id="rId14"/>
    <p:sldId id="266" r:id="rId15"/>
    <p:sldId id="265" r:id="rId16"/>
    <p:sldId id="276" r:id="rId17"/>
    <p:sldId id="277" r:id="rId18"/>
    <p:sldId id="268" r:id="rId19"/>
    <p:sldId id="269" r:id="rId20"/>
    <p:sldId id="271" r:id="rId21"/>
    <p:sldId id="273" r:id="rId22"/>
    <p:sldId id="282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_A.png"/>
          <p:cNvPicPr>
            <a:picLocks/>
          </p:cNvPicPr>
          <p:nvPr/>
        </p:nvPicPr>
        <p:blipFill rotWithShape="1"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6"/>
          <a:stretch/>
        </p:blipFill>
        <p:spPr>
          <a:xfrm>
            <a:off x="-1" y="-24727"/>
            <a:ext cx="3567511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4248" y="888482"/>
            <a:ext cx="6022499" cy="1820490"/>
          </a:xfrm>
        </p:spPr>
        <p:txBody>
          <a:bodyPr>
            <a:noAutofit/>
          </a:bodyPr>
          <a:lstStyle>
            <a:lvl1pPr>
              <a:defRPr sz="5000">
                <a:solidFill>
                  <a:srgbClr val="007CC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0367" y="2772104"/>
            <a:ext cx="5975430" cy="135610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Logo_horiz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17" y="4751215"/>
            <a:ext cx="3103067" cy="163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_ar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b="4677"/>
          <a:stretch/>
        </p:blipFill>
        <p:spPr>
          <a:xfrm>
            <a:off x="0" y="6169506"/>
            <a:ext cx="7777097" cy="688494"/>
          </a:xfrm>
          <a:prstGeom prst="rect">
            <a:avLst/>
          </a:prstGeom>
        </p:spPr>
      </p:pic>
      <p:pic>
        <p:nvPicPr>
          <p:cNvPr id="12" name="Picture 11" descr="Tag_single_GillSans_Re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68" y="6401246"/>
            <a:ext cx="1734566" cy="194272"/>
          </a:xfrm>
          <a:prstGeom prst="rect">
            <a:avLst/>
          </a:prstGeom>
        </p:spPr>
      </p:pic>
      <p:pic>
        <p:nvPicPr>
          <p:cNvPr id="8" name="Picture 7" descr="Logo_not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340" y="553882"/>
            <a:ext cx="662349" cy="739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C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rgbClr val="404040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rgbClr val="404040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rgbClr val="404040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rgbClr val="404040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0191" y="6277537"/>
            <a:ext cx="24825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83941"/>
            <a:ext cx="488549" cy="365125"/>
          </a:xfrm>
        </p:spPr>
        <p:txBody>
          <a:bodyPr/>
          <a:lstStyle>
            <a:lvl1pPr algn="l">
              <a:defRPr/>
            </a:lvl1pPr>
          </a:lstStyle>
          <a:p>
            <a:fld id="{77F22191-3CA7-934F-9527-3BD759DD105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493503"/>
            <a:ext cx="8229600" cy="0"/>
          </a:xfrm>
          <a:prstGeom prst="line">
            <a:avLst/>
          </a:prstGeom>
          <a:ln w="19050" cmpd="sng"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6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descr="Logo_not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340" y="553882"/>
            <a:ext cx="662349" cy="739185"/>
          </a:xfrm>
          <a:prstGeom prst="rect">
            <a:avLst/>
          </a:prstGeom>
        </p:spPr>
      </p:pic>
      <p:pic>
        <p:nvPicPr>
          <p:cNvPr id="10" name="Picture 9" descr="ppt_ar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b="4677"/>
          <a:stretch/>
        </p:blipFill>
        <p:spPr>
          <a:xfrm>
            <a:off x="0" y="6169506"/>
            <a:ext cx="7777097" cy="688494"/>
          </a:xfrm>
          <a:prstGeom prst="rect">
            <a:avLst/>
          </a:prstGeom>
        </p:spPr>
      </p:pic>
      <p:pic>
        <p:nvPicPr>
          <p:cNvPr id="11" name="Picture 10" descr="Tag_single_GillSans_Re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68" y="6401246"/>
            <a:ext cx="1734566" cy="194272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0191" y="6277537"/>
            <a:ext cx="24825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83941"/>
            <a:ext cx="488549" cy="365125"/>
          </a:xfrm>
        </p:spPr>
        <p:txBody>
          <a:bodyPr/>
          <a:lstStyle>
            <a:lvl1pPr algn="l">
              <a:defRPr/>
            </a:lvl1pPr>
          </a:lstStyle>
          <a:p>
            <a:fld id="{77F22191-3CA7-934F-9527-3BD759D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377" cy="1143000"/>
          </a:xfrm>
        </p:spPr>
        <p:txBody>
          <a:bodyPr/>
          <a:lstStyle>
            <a:lvl1pPr>
              <a:defRPr>
                <a:solidFill>
                  <a:srgbClr val="007C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04040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2400">
                <a:solidFill>
                  <a:srgbClr val="404040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rgbClr val="404040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rgbClr val="404040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rgbClr val="404040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rgbClr val="40404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04040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2400">
                <a:solidFill>
                  <a:srgbClr val="404040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rgbClr val="404040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rgbClr val="404040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rgbClr val="404040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rgbClr val="40404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1493503"/>
            <a:ext cx="8229600" cy="0"/>
          </a:xfrm>
          <a:prstGeom prst="line">
            <a:avLst/>
          </a:prstGeom>
          <a:ln w="19050" cmpd="sng"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_not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340" y="553882"/>
            <a:ext cx="662349" cy="739185"/>
          </a:xfrm>
          <a:prstGeom prst="rect">
            <a:avLst/>
          </a:prstGeom>
        </p:spPr>
      </p:pic>
      <p:pic>
        <p:nvPicPr>
          <p:cNvPr id="15" name="Picture 14" descr="ppt_ar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b="4677"/>
          <a:stretch/>
        </p:blipFill>
        <p:spPr>
          <a:xfrm>
            <a:off x="0" y="6169506"/>
            <a:ext cx="7777097" cy="688494"/>
          </a:xfrm>
          <a:prstGeom prst="rect">
            <a:avLst/>
          </a:prstGeom>
        </p:spPr>
      </p:pic>
      <p:pic>
        <p:nvPicPr>
          <p:cNvPr id="19" name="Picture 18" descr="Tag_single_GillSans_Re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68" y="6401246"/>
            <a:ext cx="1734566" cy="194272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0191" y="6277537"/>
            <a:ext cx="24825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83941"/>
            <a:ext cx="488549" cy="365125"/>
          </a:xfrm>
        </p:spPr>
        <p:txBody>
          <a:bodyPr/>
          <a:lstStyle>
            <a:lvl1pPr algn="l">
              <a:defRPr/>
            </a:lvl1pPr>
          </a:lstStyle>
          <a:p>
            <a:fld id="{77F22191-3CA7-934F-9527-3BD759D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ictur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377" cy="1143000"/>
          </a:xfrm>
        </p:spPr>
        <p:txBody>
          <a:bodyPr/>
          <a:lstStyle>
            <a:lvl1pPr>
              <a:defRPr>
                <a:solidFill>
                  <a:srgbClr val="007C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67628"/>
            <a:ext cx="4040188" cy="4358536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2400">
                <a:solidFill>
                  <a:srgbClr val="404040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rgbClr val="404040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rgbClr val="404040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rgbClr val="404040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rgbClr val="40404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1493503"/>
            <a:ext cx="8229600" cy="0"/>
          </a:xfrm>
          <a:prstGeom prst="line">
            <a:avLst/>
          </a:prstGeom>
          <a:ln w="19050" cmpd="sng"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_not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340" y="553882"/>
            <a:ext cx="662349" cy="739185"/>
          </a:xfrm>
          <a:prstGeom prst="rect">
            <a:avLst/>
          </a:prstGeom>
        </p:spPr>
      </p:pic>
      <p:pic>
        <p:nvPicPr>
          <p:cNvPr id="15" name="Picture 14" descr="ppt_ar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b="4677"/>
          <a:stretch/>
        </p:blipFill>
        <p:spPr>
          <a:xfrm>
            <a:off x="0" y="6169506"/>
            <a:ext cx="7777097" cy="688494"/>
          </a:xfrm>
          <a:prstGeom prst="rect">
            <a:avLst/>
          </a:prstGeom>
        </p:spPr>
      </p:pic>
      <p:pic>
        <p:nvPicPr>
          <p:cNvPr id="19" name="Picture 18" descr="Tag_single_GillSans_Re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68" y="6401246"/>
            <a:ext cx="1734566" cy="194272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0191" y="6277537"/>
            <a:ext cx="24825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83941"/>
            <a:ext cx="488549" cy="365125"/>
          </a:xfrm>
        </p:spPr>
        <p:txBody>
          <a:bodyPr/>
          <a:lstStyle>
            <a:lvl1pPr algn="l">
              <a:defRPr/>
            </a:lvl1pPr>
          </a:lstStyle>
          <a:p>
            <a:fld id="{77F22191-3CA7-934F-9527-3BD759DD10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766100" y="1767628"/>
            <a:ext cx="4040188" cy="4358536"/>
          </a:xfrm>
        </p:spPr>
        <p:txBody>
          <a:bodyPr/>
          <a:lstStyle>
            <a:lvl1pPr marL="0" indent="0" algn="ctr">
              <a:buClr>
                <a:schemeClr val="tx1">
                  <a:lumMod val="75000"/>
                  <a:lumOff val="25000"/>
                </a:schemeClr>
              </a:buClr>
              <a:buNone/>
              <a:defRPr sz="2400">
                <a:solidFill>
                  <a:srgbClr val="404040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rgbClr val="404040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rgbClr val="404040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rgbClr val="404040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rgbClr val="40404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Insert picture or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C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493503"/>
            <a:ext cx="8229600" cy="0"/>
          </a:xfrm>
          <a:prstGeom prst="line">
            <a:avLst/>
          </a:prstGeom>
          <a:ln w="19050" cmpd="sng"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_not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340" y="553882"/>
            <a:ext cx="662349" cy="739185"/>
          </a:xfrm>
          <a:prstGeom prst="rect">
            <a:avLst/>
          </a:prstGeom>
        </p:spPr>
      </p:pic>
      <p:pic>
        <p:nvPicPr>
          <p:cNvPr id="11" name="Picture 10" descr="ppt_ar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b="4677"/>
          <a:stretch/>
        </p:blipFill>
        <p:spPr>
          <a:xfrm>
            <a:off x="0" y="6169506"/>
            <a:ext cx="7777097" cy="688494"/>
          </a:xfrm>
          <a:prstGeom prst="rect">
            <a:avLst/>
          </a:prstGeom>
        </p:spPr>
      </p:pic>
      <p:pic>
        <p:nvPicPr>
          <p:cNvPr id="15" name="Picture 14" descr="Tag_single_GillSans_Re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68" y="6401246"/>
            <a:ext cx="1734566" cy="194272"/>
          </a:xfrm>
          <a:prstGeom prst="rect">
            <a:avLst/>
          </a:prstGeom>
        </p:spPr>
      </p:pic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0191" y="6277537"/>
            <a:ext cx="24825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83941"/>
            <a:ext cx="488549" cy="365125"/>
          </a:xfrm>
        </p:spPr>
        <p:txBody>
          <a:bodyPr/>
          <a:lstStyle>
            <a:lvl1pPr algn="l">
              <a:defRPr/>
            </a:lvl1pPr>
          </a:lstStyle>
          <a:p>
            <a:fld id="{77F22191-3CA7-934F-9527-3BD759D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920691"/>
            <a:ext cx="7772400" cy="1362075"/>
          </a:xfrm>
        </p:spPr>
        <p:txBody>
          <a:bodyPr anchor="t"/>
          <a:lstStyle>
            <a:lvl1pPr algn="ctr">
              <a:defRPr sz="4000" b="1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End or Thank You Slide: Click to edit</a:t>
            </a:r>
            <a:endParaRPr lang="en-US" dirty="0"/>
          </a:p>
        </p:txBody>
      </p:sp>
      <p:pic>
        <p:nvPicPr>
          <p:cNvPr id="9" name="Picture 8" descr="Logo_not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340" y="553882"/>
            <a:ext cx="662349" cy="739185"/>
          </a:xfrm>
          <a:prstGeom prst="rect">
            <a:avLst/>
          </a:prstGeom>
        </p:spPr>
      </p:pic>
      <p:pic>
        <p:nvPicPr>
          <p:cNvPr id="10" name="Picture 9" descr="ppt_ar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b="4677"/>
          <a:stretch/>
        </p:blipFill>
        <p:spPr>
          <a:xfrm>
            <a:off x="0" y="6169506"/>
            <a:ext cx="7777097" cy="688494"/>
          </a:xfrm>
          <a:prstGeom prst="rect">
            <a:avLst/>
          </a:prstGeom>
        </p:spPr>
      </p:pic>
      <p:pic>
        <p:nvPicPr>
          <p:cNvPr id="11" name="Picture 10" descr="Tag_single_GillSans_Re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68" y="6401246"/>
            <a:ext cx="1734566" cy="194272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0191" y="6277537"/>
            <a:ext cx="24825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83941"/>
            <a:ext cx="488549" cy="365125"/>
          </a:xfrm>
        </p:spPr>
        <p:txBody>
          <a:bodyPr/>
          <a:lstStyle>
            <a:lvl1pPr algn="l">
              <a:defRPr/>
            </a:lvl1pPr>
          </a:lstStyle>
          <a:p>
            <a:fld id="{77F22191-3CA7-934F-9527-3BD759D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_not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340" y="553882"/>
            <a:ext cx="662349" cy="739185"/>
          </a:xfrm>
          <a:prstGeom prst="rect">
            <a:avLst/>
          </a:prstGeom>
        </p:spPr>
      </p:pic>
      <p:pic>
        <p:nvPicPr>
          <p:cNvPr id="12" name="Picture 11" descr="ppt_ar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b="4677"/>
          <a:stretch/>
        </p:blipFill>
        <p:spPr>
          <a:xfrm>
            <a:off x="0" y="6169506"/>
            <a:ext cx="7777097" cy="688494"/>
          </a:xfrm>
          <a:prstGeom prst="rect">
            <a:avLst/>
          </a:prstGeom>
        </p:spPr>
      </p:pic>
      <p:pic>
        <p:nvPicPr>
          <p:cNvPr id="13" name="Picture 12" descr="Tag_single_GillSans_Re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68" y="6401246"/>
            <a:ext cx="1734566" cy="194272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0191" y="6277537"/>
            <a:ext cx="24825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83941"/>
            <a:ext cx="488549" cy="365125"/>
          </a:xfrm>
        </p:spPr>
        <p:txBody>
          <a:bodyPr/>
          <a:lstStyle>
            <a:lvl1pPr algn="l">
              <a:defRPr/>
            </a:lvl1pPr>
          </a:lstStyle>
          <a:p>
            <a:fld id="{77F22191-3CA7-934F-9527-3BD759D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5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tally 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1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46278" cy="1143000"/>
          </a:xfrm>
          <a:prstGeom prst="rect">
            <a:avLst/>
          </a:prstGeom>
        </p:spPr>
        <p:txBody>
          <a:bodyPr vert="horz" lIns="91435" tIns="45718" rIns="91435" bIns="45718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2647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700" b="1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190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700" b="1">
                <a:solidFill>
                  <a:srgbClr val="FFFFFF"/>
                </a:solidFill>
              </a:defRPr>
            </a:lvl1pPr>
          </a:lstStyle>
          <a:p>
            <a:fld id="{77F22191-3CA7-934F-9527-3BD759D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2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177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rgbClr val="007CC3"/>
          </a:solidFill>
          <a:latin typeface="Arial"/>
          <a:ea typeface="+mj-ea"/>
          <a:cs typeface="Arial"/>
        </a:defRPr>
      </a:lvl1pPr>
    </p:titleStyle>
    <p:bodyStyle>
      <a:lvl1pPr marL="342883" indent="-342883" algn="l" defTabSz="457177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13" indent="-285736" algn="l" defTabSz="457177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2943" indent="-228589" algn="l" defTabSz="457177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120" indent="-228589" algn="l" defTabSz="457177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297" indent="-228589" algn="l" defTabSz="457177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20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474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preston@icct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antomjs.org/download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Functional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overview of NodeJS, PhantomJS, </a:t>
            </a:r>
            <a:r>
              <a:rPr lang="en-US" dirty="0" smtClean="0"/>
              <a:t>CasperJS</a:t>
            </a:r>
            <a:r>
              <a:rPr lang="en-US" dirty="0" smtClean="0"/>
              <a:t> and PhantomCSS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5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Syntax &amp; Asynchronous Code </a:t>
            </a:r>
          </a:p>
          <a:p>
            <a:r>
              <a:rPr lang="en-US" dirty="0" smtClean="0"/>
              <a:t>Phantom Object – Child of window</a:t>
            </a:r>
          </a:p>
          <a:p>
            <a:r>
              <a:rPr lang="en-US" dirty="0" smtClean="0"/>
              <a:t>Web Page Module – Core Object you will work with when scripting.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PhantomJS - Scraping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3036" b="-530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623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PhantomJS – Screen Capture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8071" b="-580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71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 PhantomJS with Selenium &amp; WebDriver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0285" b="-30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97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Difficulties With PhantomJS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Page Sequences – Callbacks within Callbacks (AngularJS/Ajax)</a:t>
            </a:r>
          </a:p>
          <a:p>
            <a:r>
              <a:rPr lang="en-US" dirty="0" smtClean="0"/>
              <a:t>WaitFor – Waiting for certain things to happen before going to “Next Thing”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Loading JS – Very Complicated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4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Casper 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9009" b="-90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035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CasperJS</a:t>
            </a:r>
            <a:r>
              <a:rPr lang="en-US" dirty="0" smtClean="0"/>
              <a:t> -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NodeJS</a:t>
            </a:r>
          </a:p>
          <a:p>
            <a:r>
              <a:rPr lang="en-US" dirty="0" smtClean="0"/>
              <a:t>Install PhantomJS and Python 2.6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-g </a:t>
            </a:r>
            <a:r>
              <a:rPr lang="en-US" dirty="0" err="1" smtClean="0"/>
              <a:t>casperjs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CasperJS</a:t>
            </a:r>
            <a:r>
              <a:rPr lang="en-US" dirty="0" smtClean="0"/>
              <a:t> - </a:t>
            </a:r>
            <a:r>
              <a:rPr lang="en-US" dirty="0" err="1" smtClean="0"/>
              <a:t>Quickstart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8977" b="-289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77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CasperJS</a:t>
            </a:r>
            <a:r>
              <a:rPr lang="en-US" dirty="0" smtClean="0"/>
              <a:t> - Capture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9898" b="-498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049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CasperJS</a:t>
            </a:r>
            <a:r>
              <a:rPr lang="en-US" dirty="0" smtClean="0"/>
              <a:t> Example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2" r="-2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228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 – HTML5 App</a:t>
            </a:r>
          </a:p>
          <a:p>
            <a:r>
              <a:rPr lang="en-US" dirty="0" smtClean="0"/>
              <a:t>NodeJS</a:t>
            </a:r>
          </a:p>
          <a:p>
            <a:r>
              <a:rPr lang="en-US" dirty="0" smtClean="0"/>
              <a:t>PhantomJS</a:t>
            </a:r>
          </a:p>
          <a:p>
            <a:r>
              <a:rPr lang="en-US" dirty="0" smtClean="0"/>
              <a:t>CasperJS</a:t>
            </a:r>
            <a:endParaRPr lang="en-US" dirty="0" smtClean="0"/>
          </a:p>
          <a:p>
            <a:r>
              <a:rPr lang="en-US" dirty="0" smtClean="0"/>
              <a:t>PhantomCSS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PhantomCSS - </a:t>
            </a:r>
            <a:r>
              <a:rPr lang="en-US" dirty="0" err="1" smtClean="0"/>
              <a:t>Instllation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Node</a:t>
            </a:r>
          </a:p>
          <a:p>
            <a:r>
              <a:rPr lang="en-US" dirty="0" smtClean="0"/>
              <a:t>Install PhantomJS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CasperJS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phantomcss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8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 CSS - </a:t>
            </a:r>
            <a:r>
              <a:rPr lang="en-US" dirty="0" err="1" smtClean="0"/>
              <a:t>Quickstart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815" r="-278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50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&amp;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spreston@icct.com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scottpreston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JavaScript Application</a:t>
            </a:r>
          </a:p>
          <a:p>
            <a:r>
              <a:rPr lang="en-US" dirty="0" smtClean="0"/>
              <a:t>HTML5 / Canvas</a:t>
            </a:r>
          </a:p>
          <a:p>
            <a:r>
              <a:rPr lang="en-US" dirty="0" smtClean="0"/>
              <a:t>JavaScript MVC</a:t>
            </a:r>
          </a:p>
          <a:p>
            <a:r>
              <a:rPr lang="en-US" dirty="0" smtClean="0"/>
              <a:t>Drawing Application, needed to know more than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0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&amp; NPM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175" r="-161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6998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-  Sample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9406" b="-894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62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PhantomJS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8007" b="-18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283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Headless Web-Kit</a:t>
            </a:r>
          </a:p>
          <a:p>
            <a:r>
              <a:rPr lang="en-US" dirty="0" smtClean="0"/>
              <a:t>Browser that runs via command line and executes JavaScript</a:t>
            </a:r>
          </a:p>
          <a:p>
            <a:r>
              <a:rPr lang="en-US" dirty="0" smtClean="0"/>
              <a:t>Can be driven from Selenium WebDriver</a:t>
            </a:r>
          </a:p>
          <a:p>
            <a:r>
              <a:rPr lang="en-US" dirty="0" smtClean="0"/>
              <a:t>Stand-Alone Binary (No NodeJS Required)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3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http://phantomjs.org/download.html</a:t>
            </a:r>
            <a:endParaRPr lang="en-US" dirty="0" smtClean="0"/>
          </a:p>
          <a:p>
            <a:r>
              <a:rPr lang="en-US" dirty="0" smtClean="0"/>
              <a:t>Run Installer</a:t>
            </a:r>
          </a:p>
          <a:p>
            <a:r>
              <a:rPr lang="en-US" dirty="0" smtClean="0"/>
              <a:t>Add to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PhantomJS - QuickStart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7922" b="-179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62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icc.thmx</Template>
  <TotalTime>1665</TotalTime>
  <Words>226</Words>
  <Application>Microsoft Macintosh PowerPoint</Application>
  <PresentationFormat>On-screen Show (4:3)</PresentationFormat>
  <Paragraphs>56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icc</vt:lpstr>
      <vt:lpstr>JS Functional Testing</vt:lpstr>
      <vt:lpstr>Outline</vt:lpstr>
      <vt:lpstr>Case Study</vt:lpstr>
      <vt:lpstr>NodeJS &amp; NPM</vt:lpstr>
      <vt:lpstr>NodeJS -  Sample Code</vt:lpstr>
      <vt:lpstr>PhantomJS</vt:lpstr>
      <vt:lpstr>PhantomJS</vt:lpstr>
      <vt:lpstr>PhantomJS Installation</vt:lpstr>
      <vt:lpstr>PhantomJS - QuickStart</vt:lpstr>
      <vt:lpstr>JavaScript Notes</vt:lpstr>
      <vt:lpstr>PhantomJS - Scraping</vt:lpstr>
      <vt:lpstr>PhantomJS – Screen Capture</vt:lpstr>
      <vt:lpstr>Drive PhantomJS with Selenium &amp; WebDriver</vt:lpstr>
      <vt:lpstr>Some Difficulties With PhantomJS</vt:lpstr>
      <vt:lpstr>Casper JS</vt:lpstr>
      <vt:lpstr>CasperJS - Installation</vt:lpstr>
      <vt:lpstr>CasperJS - Quickstart</vt:lpstr>
      <vt:lpstr>CasperJS - Capture</vt:lpstr>
      <vt:lpstr>CasperJS Example 2</vt:lpstr>
      <vt:lpstr>PhantomCSS - Instllation</vt:lpstr>
      <vt:lpstr>Phantom CSS - Quickstart</vt:lpstr>
      <vt:lpstr>Demo &amp; Code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Testing</dc:title>
  <dc:creator>Scott Preston</dc:creator>
  <cp:lastModifiedBy>Scott Preston</cp:lastModifiedBy>
  <cp:revision>107</cp:revision>
  <dcterms:created xsi:type="dcterms:W3CDTF">2014-10-13T13:19:56Z</dcterms:created>
  <dcterms:modified xsi:type="dcterms:W3CDTF">2014-10-14T17:33:59Z</dcterms:modified>
</cp:coreProperties>
</file>