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5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3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05214-31BF-4B72-8DE3-A87400DA15E5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ECEAF-A0F9-40FF-B859-178B625A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363"/>
          <p:cNvSpPr/>
          <p:nvPr/>
        </p:nvSpPr>
        <p:spPr>
          <a:xfrm>
            <a:off x="3166973" y="5378922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4378519" y="567406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4420563" y="514401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TextBox 408"/>
          <p:cNvSpPr txBox="1"/>
          <p:nvPr/>
        </p:nvSpPr>
        <p:spPr>
          <a:xfrm>
            <a:off x="3248603" y="5335509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</a:t>
            </a:r>
          </a:p>
          <a:p>
            <a:r>
              <a:rPr lang="en-US" sz="800" dirty="0"/>
              <a:t>Fall in love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4553903" y="5163478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loves S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476522" y="5702215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 loves M</a:t>
            </a:r>
          </a:p>
        </p:txBody>
      </p:sp>
      <p:cxnSp>
        <p:nvCxnSpPr>
          <p:cNvPr id="412" name="Straight Arrow Connector 411"/>
          <p:cNvCxnSpPr>
            <a:stCxn id="409" idx="3"/>
            <a:endCxn id="408" idx="1"/>
          </p:cNvCxnSpPr>
          <p:nvPr/>
        </p:nvCxnSpPr>
        <p:spPr>
          <a:xfrm flipV="1">
            <a:off x="4034396" y="5265811"/>
            <a:ext cx="386167" cy="238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>
            <a:stCxn id="409" idx="3"/>
            <a:endCxn id="365" idx="1"/>
          </p:cNvCxnSpPr>
          <p:nvPr/>
        </p:nvCxnSpPr>
        <p:spPr>
          <a:xfrm>
            <a:off x="4034396" y="5504786"/>
            <a:ext cx="344123" cy="291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5718743" y="5371268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7100779" y="5399075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5"/>
          <p:cNvSpPr txBox="1"/>
          <p:nvPr/>
        </p:nvSpPr>
        <p:spPr>
          <a:xfrm>
            <a:off x="5830597" y="5381278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 &amp; S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7063130" y="5372288"/>
            <a:ext cx="9044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 is married to M</a:t>
            </a:r>
          </a:p>
          <a:p>
            <a:r>
              <a:rPr lang="en-US" sz="800" dirty="0"/>
              <a:t>M is married to S</a:t>
            </a:r>
          </a:p>
        </p:txBody>
      </p:sp>
      <p:cxnSp>
        <p:nvCxnSpPr>
          <p:cNvPr id="418" name="Straight Arrow Connector 417"/>
          <p:cNvCxnSpPr>
            <a:stCxn id="414" idx="3"/>
            <a:endCxn id="417" idx="1"/>
          </p:cNvCxnSpPr>
          <p:nvPr/>
        </p:nvCxnSpPr>
        <p:spPr>
          <a:xfrm flipV="1">
            <a:off x="6570226" y="5541565"/>
            <a:ext cx="492904" cy="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/>
          <p:cNvCxnSpPr>
            <a:stCxn id="408" idx="3"/>
            <a:endCxn id="414" idx="1"/>
          </p:cNvCxnSpPr>
          <p:nvPr/>
        </p:nvCxnSpPr>
        <p:spPr>
          <a:xfrm>
            <a:off x="5267851" y="5265811"/>
            <a:ext cx="450892" cy="279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/>
          <p:cNvCxnSpPr>
            <a:stCxn id="365" idx="3"/>
            <a:endCxn id="414" idx="1"/>
          </p:cNvCxnSpPr>
          <p:nvPr/>
        </p:nvCxnSpPr>
        <p:spPr>
          <a:xfrm flipV="1">
            <a:off x="5225807" y="5545550"/>
            <a:ext cx="492936" cy="250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0847" y="335429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217060" y="3715823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186024" y="4490038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47254" y="4386011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629280" y="4250315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1842390" y="3707469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0847" y="291626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607586" y="306639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676665" y="378944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8286968" y="245489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735686" y="331997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093" y="2450688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77872" y="37118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3171" y="328977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803122" y="306104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3179" y="54673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43138" y="53923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59037" y="1745853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8578" y="172536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6082" y="235708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61443" y="2506625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98631" y="175557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86515" y="295791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77154" y="3743622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437" y="2321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37" y="5369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12186" y="507194"/>
            <a:ext cx="851483" cy="34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4780" y="542703"/>
            <a:ext cx="847288" cy="257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437" y="84175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2357" y="2120274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0295" y="22539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loves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507" y="546682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loves 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166" y="851324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in NOLA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427" y="2106323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is in NOLA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24040" y="517204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 &amp; C get </a:t>
            </a:r>
          </a:p>
          <a:p>
            <a:r>
              <a:rPr lang="en-US" sz="800" dirty="0"/>
              <a:t>Married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6178" y="507194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is married to W</a:t>
            </a:r>
          </a:p>
          <a:p>
            <a:r>
              <a:rPr lang="en-US" sz="800" dirty="0"/>
              <a:t>W is married to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42780" y="49596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wants a child</a:t>
            </a:r>
          </a:p>
          <a:p>
            <a:r>
              <a:rPr lang="en-US" sz="800" dirty="0"/>
              <a:t>W wants a child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63278" y="478889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 and W have </a:t>
            </a:r>
          </a:p>
          <a:p>
            <a:r>
              <a:rPr lang="en-US" sz="800" dirty="0"/>
              <a:t>a child named 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7708" y="1754221"/>
            <a:ext cx="6607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exists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7631" y="1742994"/>
            <a:ext cx="808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in Nola</a:t>
            </a:r>
          </a:p>
        </p:txBody>
      </p:sp>
      <p:cxnSp>
        <p:nvCxnSpPr>
          <p:cNvPr id="34" name="Straight Arrow Connector 33"/>
          <p:cNvCxnSpPr>
            <a:stCxn id="4" idx="3"/>
          </p:cNvCxnSpPr>
          <p:nvPr/>
        </p:nvCxnSpPr>
        <p:spPr>
          <a:xfrm>
            <a:off x="1122725" y="349605"/>
            <a:ext cx="1091673" cy="193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3"/>
            <a:endCxn id="6" idx="1"/>
          </p:cNvCxnSpPr>
          <p:nvPr/>
        </p:nvCxnSpPr>
        <p:spPr>
          <a:xfrm flipV="1">
            <a:off x="1639645" y="681476"/>
            <a:ext cx="572541" cy="1556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  <a:endCxn id="6" idx="1"/>
          </p:cNvCxnSpPr>
          <p:nvPr/>
        </p:nvCxnSpPr>
        <p:spPr>
          <a:xfrm flipV="1">
            <a:off x="1122725" y="681476"/>
            <a:ext cx="1089461" cy="277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6" idx="1"/>
          </p:cNvCxnSpPr>
          <p:nvPr/>
        </p:nvCxnSpPr>
        <p:spPr>
          <a:xfrm>
            <a:off x="1122725" y="654405"/>
            <a:ext cx="1089461" cy="27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6" idx="3"/>
            <a:endCxn id="27" idx="1"/>
          </p:cNvCxnSpPr>
          <p:nvPr/>
        </p:nvCxnSpPr>
        <p:spPr>
          <a:xfrm flipV="1">
            <a:off x="3063669" y="67647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120589" y="661681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210548" y="656676"/>
            <a:ext cx="222509" cy="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22035" y="2464533"/>
            <a:ext cx="70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Moves</a:t>
            </a:r>
          </a:p>
          <a:p>
            <a:r>
              <a:rPr lang="en-US" sz="800" dirty="0"/>
              <a:t> to Denver</a:t>
            </a:r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840427" y="1742994"/>
            <a:ext cx="8098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grows up</a:t>
            </a:r>
          </a:p>
        </p:txBody>
      </p:sp>
      <p:cxnSp>
        <p:nvCxnSpPr>
          <p:cNvPr id="55" name="Straight Arrow Connector 54"/>
          <p:cNvCxnSpPr>
            <a:endCxn id="31" idx="0"/>
          </p:cNvCxnSpPr>
          <p:nvPr/>
        </p:nvCxnSpPr>
        <p:spPr>
          <a:xfrm flipH="1">
            <a:off x="4431749" y="816697"/>
            <a:ext cx="1037956" cy="926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0" idx="0"/>
          </p:cNvCxnSpPr>
          <p:nvPr/>
        </p:nvCxnSpPr>
        <p:spPr>
          <a:xfrm>
            <a:off x="5668453" y="791753"/>
            <a:ext cx="309634" cy="96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13" idx="1"/>
          </p:cNvCxnSpPr>
          <p:nvPr/>
        </p:nvCxnSpPr>
        <p:spPr>
          <a:xfrm>
            <a:off x="1122725" y="959205"/>
            <a:ext cx="2865853" cy="88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3"/>
            <a:endCxn id="31" idx="1"/>
          </p:cNvCxnSpPr>
          <p:nvPr/>
        </p:nvCxnSpPr>
        <p:spPr>
          <a:xfrm flipV="1">
            <a:off x="1604099" y="1850716"/>
            <a:ext cx="2423532" cy="36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840427" y="2356811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wants a job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2015" y="2906082"/>
            <a:ext cx="724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applies</a:t>
            </a:r>
          </a:p>
          <a:p>
            <a:r>
              <a:rPr lang="en-US" sz="800" dirty="0"/>
              <a:t> to apple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08731" y="369179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attends </a:t>
            </a:r>
          </a:p>
          <a:p>
            <a:r>
              <a:rPr lang="en-US" sz="800" dirty="0"/>
              <a:t>the U of Denver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22035" y="301937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</a:t>
            </a:r>
          </a:p>
          <a:p>
            <a:r>
              <a:rPr lang="en-US" sz="800" dirty="0"/>
              <a:t> in Denver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309185" y="2397344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wants</a:t>
            </a:r>
          </a:p>
          <a:p>
            <a:r>
              <a:rPr lang="en-US" sz="800" dirty="0"/>
              <a:t> to accept Mary</a:t>
            </a:r>
          </a:p>
        </p:txBody>
      </p:sp>
      <p:cxnSp>
        <p:nvCxnSpPr>
          <p:cNvPr id="69" name="Straight Arrow Connector 68"/>
          <p:cNvCxnSpPr>
            <a:stCxn id="31" idx="2"/>
          </p:cNvCxnSpPr>
          <p:nvPr/>
        </p:nvCxnSpPr>
        <p:spPr>
          <a:xfrm flipH="1">
            <a:off x="4431748" y="1958438"/>
            <a:ext cx="1" cy="54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2" idx="3"/>
            <a:endCxn id="16" idx="1"/>
          </p:cNvCxnSpPr>
          <p:nvPr/>
        </p:nvCxnSpPr>
        <p:spPr>
          <a:xfrm>
            <a:off x="6406325" y="1863299"/>
            <a:ext cx="392306" cy="9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7222275" y="2000611"/>
            <a:ext cx="23071" cy="398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3" idx="2"/>
            <a:endCxn id="64" idx="0"/>
          </p:cNvCxnSpPr>
          <p:nvPr/>
        </p:nvCxnSpPr>
        <p:spPr>
          <a:xfrm>
            <a:off x="7293436" y="2572255"/>
            <a:ext cx="531018" cy="33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411129" y="2741516"/>
            <a:ext cx="11492" cy="28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33957" y="324463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 of Denver </a:t>
            </a:r>
          </a:p>
          <a:p>
            <a:r>
              <a:rPr lang="en-US" sz="800"/>
              <a:t>Accepts </a:t>
            </a:r>
            <a:r>
              <a:rPr lang="en-US" sz="800" dirty="0" err="1"/>
              <a:t>M</a:t>
            </a:r>
            <a:r>
              <a:rPr lang="en-US" sz="800"/>
              <a:t>ary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6198217" y="365999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to</a:t>
            </a:r>
          </a:p>
          <a:p>
            <a:r>
              <a:rPr lang="en-US" sz="800" dirty="0"/>
              <a:t> University of Denver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60464" y="2406732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Apple wants to </a:t>
            </a:r>
          </a:p>
          <a:p>
            <a:r>
              <a:rPr lang="en-US" sz="800" dirty="0"/>
              <a:t>reject Mary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665" y="3345554"/>
            <a:ext cx="965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Apple rejects Mary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678673" y="3745176"/>
            <a:ext cx="78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wants to</a:t>
            </a:r>
          </a:p>
          <a:p>
            <a:r>
              <a:rPr lang="en-US" sz="800" dirty="0"/>
              <a:t> be educated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08456" y="3084289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is in Denver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9476" y="2939973"/>
            <a:ext cx="6190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exists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57984" y="37215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gets sick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531497" y="3326297"/>
            <a:ext cx="291810" cy="36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5432770" y="3569158"/>
            <a:ext cx="200719" cy="174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6111205" y="3524661"/>
            <a:ext cx="189470" cy="167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5567222" y="2685579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468511" y="2695365"/>
            <a:ext cx="565413" cy="600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8233803" y="3192243"/>
            <a:ext cx="501883" cy="21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38949" y="3570482"/>
            <a:ext cx="0" cy="21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00" idx="1"/>
          </p:cNvCxnSpPr>
          <p:nvPr/>
        </p:nvCxnSpPr>
        <p:spPr>
          <a:xfrm flipH="1" flipV="1">
            <a:off x="7125161" y="3823973"/>
            <a:ext cx="1553512" cy="9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0457" y="3367558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grows up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147183" y="3745048"/>
            <a:ext cx="9909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cares for Sam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599915" y="4271185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is educated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21253" y="4436863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and Sam </a:t>
            </a:r>
          </a:p>
          <a:p>
            <a:r>
              <a:rPr lang="en-US" sz="800" dirty="0"/>
              <a:t>share intimacy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836082" y="4352063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Mary applies </a:t>
            </a:r>
          </a:p>
          <a:p>
            <a:r>
              <a:rPr lang="en-US" sz="800" dirty="0"/>
              <a:t>to Google</a:t>
            </a:r>
          </a:p>
        </p:txBody>
      </p:sp>
      <p:cxnSp>
        <p:nvCxnSpPr>
          <p:cNvPr id="159" name="Straight Arrow Connector 158"/>
          <p:cNvCxnSpPr>
            <a:stCxn id="102" idx="2"/>
            <a:endCxn id="149" idx="0"/>
          </p:cNvCxnSpPr>
          <p:nvPr/>
        </p:nvCxnSpPr>
        <p:spPr>
          <a:xfrm>
            <a:off x="1229016" y="3155417"/>
            <a:ext cx="15521" cy="21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9" idx="3"/>
            <a:endCxn id="103" idx="1"/>
          </p:cNvCxnSpPr>
          <p:nvPr/>
        </p:nvCxnSpPr>
        <p:spPr>
          <a:xfrm>
            <a:off x="1648135" y="3476097"/>
            <a:ext cx="209849" cy="353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46" idx="3"/>
          </p:cNvCxnSpPr>
          <p:nvPr/>
        </p:nvCxnSpPr>
        <p:spPr>
          <a:xfrm flipV="1">
            <a:off x="2689678" y="3823972"/>
            <a:ext cx="534221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256329" y="3296784"/>
            <a:ext cx="245394" cy="419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endCxn id="150" idx="0"/>
          </p:cNvCxnSpPr>
          <p:nvPr/>
        </p:nvCxnSpPr>
        <p:spPr>
          <a:xfrm flipH="1">
            <a:off x="3642672" y="3319973"/>
            <a:ext cx="289917" cy="42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4967600" y="3960492"/>
            <a:ext cx="0" cy="316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endCxn id="138" idx="0"/>
          </p:cNvCxnSpPr>
          <p:nvPr/>
        </p:nvCxnSpPr>
        <p:spPr>
          <a:xfrm>
            <a:off x="7124990" y="2612007"/>
            <a:ext cx="45908" cy="1774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3"/>
            <a:endCxn id="138" idx="1"/>
          </p:cNvCxnSpPr>
          <p:nvPr/>
        </p:nvCxnSpPr>
        <p:spPr>
          <a:xfrm>
            <a:off x="5505932" y="4378907"/>
            <a:ext cx="1241322" cy="128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3454874" y="3964554"/>
            <a:ext cx="0" cy="534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37173" y="145581"/>
            <a:ext cx="236762" cy="369332"/>
            <a:chOff x="1726262" y="5402510"/>
            <a:chExt cx="236762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55761" y="440478"/>
            <a:ext cx="236762" cy="369332"/>
            <a:chOff x="1726262" y="5402510"/>
            <a:chExt cx="236762" cy="369332"/>
          </a:xfrm>
        </p:grpSpPr>
        <p:sp>
          <p:nvSpPr>
            <p:cNvPr id="114" name="TextBox 1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977636" y="916537"/>
            <a:ext cx="236762" cy="369332"/>
            <a:chOff x="1726262" y="5402510"/>
            <a:chExt cx="236762" cy="369332"/>
          </a:xfrm>
        </p:grpSpPr>
        <p:sp>
          <p:nvSpPr>
            <p:cNvPr id="117" name="TextBox 1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1490927" y="724980"/>
            <a:ext cx="236762" cy="369332"/>
            <a:chOff x="1726262" y="5402510"/>
            <a:chExt cx="236762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3" name="Oval 12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2445493" y="1858789"/>
            <a:ext cx="236762" cy="369332"/>
            <a:chOff x="1726262" y="5402510"/>
            <a:chExt cx="236762" cy="369332"/>
          </a:xfrm>
        </p:grpSpPr>
        <p:sp>
          <p:nvSpPr>
            <p:cNvPr id="126" name="TextBox 1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616465" y="1209975"/>
            <a:ext cx="236762" cy="369332"/>
            <a:chOff x="1726262" y="5402510"/>
            <a:chExt cx="236762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32" name="Oval 13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77793" y="3029538"/>
            <a:ext cx="236762" cy="369332"/>
            <a:chOff x="1726262" y="5402510"/>
            <a:chExt cx="236762" cy="369332"/>
          </a:xfrm>
        </p:grpSpPr>
        <p:sp>
          <p:nvSpPr>
            <p:cNvPr id="148" name="TextBox 1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3010960" y="369680"/>
            <a:ext cx="236762" cy="369332"/>
            <a:chOff x="1726262" y="5402510"/>
            <a:chExt cx="236762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2817927" y="3541814"/>
            <a:ext cx="236762" cy="369332"/>
            <a:chOff x="1726262" y="5402510"/>
            <a:chExt cx="236762" cy="369332"/>
          </a:xfrm>
        </p:grpSpPr>
        <p:sp>
          <p:nvSpPr>
            <p:cNvPr id="166" name="TextBox 1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8" name="Oval 16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1601694" y="3299010"/>
            <a:ext cx="236762" cy="369332"/>
            <a:chOff x="1726262" y="5402510"/>
            <a:chExt cx="236762" cy="369332"/>
          </a:xfrm>
        </p:grpSpPr>
        <p:sp>
          <p:nvSpPr>
            <p:cNvPr id="172" name="TextBox 1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3" name="Oval 1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330996" y="3247343"/>
            <a:ext cx="236762" cy="369332"/>
            <a:chOff x="1726262" y="5402510"/>
            <a:chExt cx="236762" cy="369332"/>
          </a:xfrm>
        </p:grpSpPr>
        <p:sp>
          <p:nvSpPr>
            <p:cNvPr id="176" name="TextBox 17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7" name="Oval 17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403942" y="4039526"/>
            <a:ext cx="236762" cy="369332"/>
            <a:chOff x="1726262" y="5402510"/>
            <a:chExt cx="236762" cy="369332"/>
          </a:xfrm>
        </p:grpSpPr>
        <p:sp>
          <p:nvSpPr>
            <p:cNvPr id="179" name="TextBox 17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Oval 17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590824" y="3252752"/>
            <a:ext cx="236762" cy="369332"/>
            <a:chOff x="1726262" y="5402510"/>
            <a:chExt cx="236762" cy="369332"/>
          </a:xfrm>
        </p:grpSpPr>
        <p:sp>
          <p:nvSpPr>
            <p:cNvPr id="182" name="TextBox 18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4" name="Oval 18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03050" y="3229247"/>
            <a:ext cx="236762" cy="369332"/>
            <a:chOff x="1726262" y="5402510"/>
            <a:chExt cx="236762" cy="369332"/>
          </a:xfrm>
        </p:grpSpPr>
        <p:sp>
          <p:nvSpPr>
            <p:cNvPr id="188" name="TextBox 18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457051" y="3514277"/>
            <a:ext cx="236762" cy="369332"/>
            <a:chOff x="1726262" y="5402510"/>
            <a:chExt cx="236762" cy="369332"/>
          </a:xfrm>
        </p:grpSpPr>
        <p:sp>
          <p:nvSpPr>
            <p:cNvPr id="194" name="TextBox 1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5" name="Oval 1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4934542" y="3914453"/>
            <a:ext cx="236762" cy="369332"/>
            <a:chOff x="1726262" y="5402510"/>
            <a:chExt cx="236762" cy="369332"/>
          </a:xfrm>
        </p:grpSpPr>
        <p:sp>
          <p:nvSpPr>
            <p:cNvPr id="197" name="TextBox 1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8" name="Oval 1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8908148" y="3492702"/>
            <a:ext cx="540230" cy="302004"/>
            <a:chOff x="1726262" y="5402511"/>
            <a:chExt cx="540230" cy="302004"/>
          </a:xfrm>
        </p:grpSpPr>
        <p:sp>
          <p:nvSpPr>
            <p:cNvPr id="206" name="TextBox 205"/>
            <p:cNvSpPr txBox="1"/>
            <p:nvPr/>
          </p:nvSpPr>
          <p:spPr>
            <a:xfrm>
              <a:off x="1726262" y="5402511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207" name="Oval 206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6453133" y="1647720"/>
            <a:ext cx="236762" cy="369332"/>
            <a:chOff x="1726262" y="5402510"/>
            <a:chExt cx="236762" cy="369332"/>
          </a:xfrm>
        </p:grpSpPr>
        <p:sp>
          <p:nvSpPr>
            <p:cNvPr id="209" name="TextBox 20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0" name="Oval 20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20368" y="974417"/>
            <a:ext cx="236762" cy="369332"/>
            <a:chOff x="1726262" y="5402510"/>
            <a:chExt cx="236762" cy="369332"/>
          </a:xfrm>
        </p:grpSpPr>
        <p:sp>
          <p:nvSpPr>
            <p:cNvPr id="212" name="TextBox 21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5166360" y="2232279"/>
            <a:ext cx="236762" cy="369332"/>
            <a:chOff x="1726262" y="5402510"/>
            <a:chExt cx="236762" cy="369332"/>
          </a:xfrm>
        </p:grpSpPr>
        <p:sp>
          <p:nvSpPr>
            <p:cNvPr id="215" name="TextBox 21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6" name="Oval 21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4613185" y="260312"/>
            <a:ext cx="236762" cy="369332"/>
            <a:chOff x="1726262" y="5402510"/>
            <a:chExt cx="236762" cy="369332"/>
          </a:xfrm>
        </p:grpSpPr>
        <p:sp>
          <p:nvSpPr>
            <p:cNvPr id="218" name="TextBox 21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19" name="Oval 21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8511564" y="3562678"/>
            <a:ext cx="236762" cy="369332"/>
            <a:chOff x="1726262" y="5402510"/>
            <a:chExt cx="236762" cy="369332"/>
          </a:xfrm>
        </p:grpSpPr>
        <p:sp>
          <p:nvSpPr>
            <p:cNvPr id="221" name="TextBox 22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2" name="Oval 22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667937" y="2125854"/>
            <a:ext cx="236762" cy="369332"/>
            <a:chOff x="1726262" y="5402510"/>
            <a:chExt cx="236762" cy="369332"/>
          </a:xfrm>
        </p:grpSpPr>
        <p:sp>
          <p:nvSpPr>
            <p:cNvPr id="224" name="TextBox 22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25" name="Oval 22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8092109" y="2228736"/>
            <a:ext cx="236762" cy="369332"/>
            <a:chOff x="1726262" y="5402510"/>
            <a:chExt cx="236762" cy="369332"/>
          </a:xfrm>
        </p:grpSpPr>
        <p:sp>
          <p:nvSpPr>
            <p:cNvPr id="230" name="TextBox 22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065569" y="261518"/>
            <a:ext cx="236762" cy="369332"/>
            <a:chOff x="1726262" y="5402510"/>
            <a:chExt cx="236762" cy="369332"/>
          </a:xfrm>
        </p:grpSpPr>
        <p:sp>
          <p:nvSpPr>
            <p:cNvPr id="236" name="TextBox 23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37" name="Oval 23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676918" y="2281531"/>
            <a:ext cx="236762" cy="369332"/>
            <a:chOff x="1726262" y="5402510"/>
            <a:chExt cx="236762" cy="369332"/>
          </a:xfrm>
        </p:grpSpPr>
        <p:sp>
          <p:nvSpPr>
            <p:cNvPr id="239" name="TextBox 23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5713211" y="288693"/>
            <a:ext cx="236762" cy="369332"/>
            <a:chOff x="1726262" y="5402510"/>
            <a:chExt cx="236762" cy="369332"/>
          </a:xfrm>
        </p:grpSpPr>
        <p:sp>
          <p:nvSpPr>
            <p:cNvPr id="242" name="TextBox 24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3" name="Oval 24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667162" y="3120029"/>
            <a:ext cx="236762" cy="369332"/>
            <a:chOff x="1726262" y="5402510"/>
            <a:chExt cx="236762" cy="369332"/>
          </a:xfrm>
        </p:grpSpPr>
        <p:sp>
          <p:nvSpPr>
            <p:cNvPr id="245" name="TextBox 24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1700281" y="3495637"/>
            <a:ext cx="236762" cy="369332"/>
            <a:chOff x="1726262" y="5402510"/>
            <a:chExt cx="236762" cy="369332"/>
          </a:xfrm>
        </p:grpSpPr>
        <p:sp>
          <p:nvSpPr>
            <p:cNvPr id="248" name="TextBox 24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49" name="Oval 24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68263" y="1529372"/>
            <a:ext cx="236762" cy="369332"/>
            <a:chOff x="1726262" y="5402510"/>
            <a:chExt cx="236762" cy="369332"/>
          </a:xfrm>
        </p:grpSpPr>
        <p:sp>
          <p:nvSpPr>
            <p:cNvPr id="251" name="TextBox 25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52" name="Oval 25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96735" y="313261"/>
            <a:ext cx="236762" cy="369332"/>
            <a:chOff x="1726262" y="5402510"/>
            <a:chExt cx="236762" cy="369332"/>
          </a:xfrm>
        </p:grpSpPr>
        <p:sp>
          <p:nvSpPr>
            <p:cNvPr id="257" name="TextBox 25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58" name="Oval 25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4506729" y="3538326"/>
            <a:ext cx="236762" cy="369332"/>
            <a:chOff x="1726262" y="5402510"/>
            <a:chExt cx="236762" cy="369332"/>
          </a:xfrm>
        </p:grpSpPr>
        <p:sp>
          <p:nvSpPr>
            <p:cNvPr id="260" name="TextBox 25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1" name="Oval 26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7209082" y="2759641"/>
            <a:ext cx="236762" cy="369332"/>
            <a:chOff x="1726262" y="5402510"/>
            <a:chExt cx="236762" cy="369332"/>
          </a:xfrm>
        </p:grpSpPr>
        <p:sp>
          <p:nvSpPr>
            <p:cNvPr id="263" name="TextBox 26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6096120" y="3501977"/>
            <a:ext cx="236762" cy="369332"/>
            <a:chOff x="1726262" y="5402510"/>
            <a:chExt cx="236762" cy="369332"/>
          </a:xfrm>
        </p:grpSpPr>
        <p:sp>
          <p:nvSpPr>
            <p:cNvPr id="266" name="TextBox 26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67" name="Oval 26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5574357" y="5100189"/>
            <a:ext cx="236762" cy="369332"/>
            <a:chOff x="1726262" y="5402510"/>
            <a:chExt cx="236762" cy="369332"/>
          </a:xfrm>
        </p:grpSpPr>
        <p:sp>
          <p:nvSpPr>
            <p:cNvPr id="272" name="TextBox 27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3" name="Oval 27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3014278" y="5135352"/>
            <a:ext cx="236762" cy="369332"/>
            <a:chOff x="1726262" y="5402510"/>
            <a:chExt cx="236762" cy="369332"/>
          </a:xfrm>
        </p:grpSpPr>
        <p:sp>
          <p:nvSpPr>
            <p:cNvPr id="275" name="TextBox 27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6" name="Oval 27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3055484" y="3481113"/>
            <a:ext cx="236762" cy="369332"/>
            <a:chOff x="1726262" y="5402510"/>
            <a:chExt cx="236762" cy="369332"/>
          </a:xfrm>
        </p:grpSpPr>
        <p:sp>
          <p:nvSpPr>
            <p:cNvPr id="278" name="TextBox 27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79" name="Oval 27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8570395" y="3110548"/>
            <a:ext cx="236762" cy="369332"/>
            <a:chOff x="1726262" y="5402510"/>
            <a:chExt cx="236762" cy="369332"/>
          </a:xfrm>
        </p:grpSpPr>
        <p:sp>
          <p:nvSpPr>
            <p:cNvPr id="281" name="TextBox 28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2" name="Oval 28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6555165" y="4184371"/>
            <a:ext cx="236762" cy="369332"/>
            <a:chOff x="1726262" y="5402510"/>
            <a:chExt cx="236762" cy="369332"/>
          </a:xfrm>
        </p:grpSpPr>
        <p:sp>
          <p:nvSpPr>
            <p:cNvPr id="284" name="TextBox 2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85" name="Oval 2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95818" y="44036"/>
            <a:ext cx="236762" cy="369332"/>
            <a:chOff x="1726262" y="5402510"/>
            <a:chExt cx="236762" cy="369332"/>
          </a:xfrm>
        </p:grpSpPr>
        <p:sp>
          <p:nvSpPr>
            <p:cNvPr id="287" name="TextBox 2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88" name="Oval 2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99641" y="651281"/>
            <a:ext cx="236762" cy="369332"/>
            <a:chOff x="1726262" y="5402510"/>
            <a:chExt cx="236762" cy="369332"/>
          </a:xfrm>
        </p:grpSpPr>
        <p:sp>
          <p:nvSpPr>
            <p:cNvPr id="290" name="TextBox 28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41355" y="2698987"/>
            <a:ext cx="236762" cy="369332"/>
            <a:chOff x="1726262" y="5402510"/>
            <a:chExt cx="236762" cy="369332"/>
          </a:xfrm>
        </p:grpSpPr>
        <p:sp>
          <p:nvSpPr>
            <p:cNvPr id="293" name="TextBox 29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633553" y="1884792"/>
            <a:ext cx="236762" cy="369332"/>
            <a:chOff x="1726262" y="5402510"/>
            <a:chExt cx="236762" cy="369332"/>
          </a:xfrm>
        </p:grpSpPr>
        <p:sp>
          <p:nvSpPr>
            <p:cNvPr id="296" name="TextBox 29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639406" y="2825254"/>
            <a:ext cx="236762" cy="369332"/>
            <a:chOff x="1726262" y="5402510"/>
            <a:chExt cx="236762" cy="369332"/>
          </a:xfrm>
        </p:grpSpPr>
        <p:sp>
          <p:nvSpPr>
            <p:cNvPr id="299" name="TextBox 29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1" name="Group 300"/>
          <p:cNvGrpSpPr/>
          <p:nvPr/>
        </p:nvGrpSpPr>
        <p:grpSpPr>
          <a:xfrm>
            <a:off x="2430748" y="2851159"/>
            <a:ext cx="236762" cy="369332"/>
            <a:chOff x="1726262" y="5402510"/>
            <a:chExt cx="236762" cy="369332"/>
          </a:xfrm>
        </p:grpSpPr>
        <p:sp>
          <p:nvSpPr>
            <p:cNvPr id="302" name="TextBox 30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3" name="Oval 30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4449152" y="4064848"/>
            <a:ext cx="236762" cy="369332"/>
            <a:chOff x="1726262" y="5402510"/>
            <a:chExt cx="236762" cy="369332"/>
          </a:xfrm>
        </p:grpSpPr>
        <p:sp>
          <p:nvSpPr>
            <p:cNvPr id="305" name="TextBox 304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6" name="Oval 305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3835528" y="1477791"/>
            <a:ext cx="236762" cy="369332"/>
            <a:chOff x="1726262" y="5402510"/>
            <a:chExt cx="236762" cy="369332"/>
          </a:xfrm>
        </p:grpSpPr>
        <p:sp>
          <p:nvSpPr>
            <p:cNvPr id="308" name="TextBox 30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221163" y="430534"/>
            <a:ext cx="236762" cy="369332"/>
            <a:chOff x="1726262" y="5402510"/>
            <a:chExt cx="236762" cy="369332"/>
          </a:xfrm>
        </p:grpSpPr>
        <p:sp>
          <p:nvSpPr>
            <p:cNvPr id="311" name="TextBox 31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2" name="Oval 31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3018906" y="4263388"/>
            <a:ext cx="236762" cy="369332"/>
            <a:chOff x="1726262" y="5402510"/>
            <a:chExt cx="236762" cy="369332"/>
          </a:xfrm>
        </p:grpSpPr>
        <p:sp>
          <p:nvSpPr>
            <p:cNvPr id="314" name="TextBox 31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5441341" y="1515828"/>
            <a:ext cx="236762" cy="369332"/>
            <a:chOff x="1726262" y="5402510"/>
            <a:chExt cx="236762" cy="369332"/>
          </a:xfrm>
        </p:grpSpPr>
        <p:sp>
          <p:nvSpPr>
            <p:cNvPr id="317" name="TextBox 31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4246837" y="5447949"/>
            <a:ext cx="236762" cy="369332"/>
            <a:chOff x="1726262" y="5402510"/>
            <a:chExt cx="236762" cy="369332"/>
          </a:xfrm>
        </p:grpSpPr>
        <p:sp>
          <p:nvSpPr>
            <p:cNvPr id="320" name="TextBox 31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281160" y="4922387"/>
            <a:ext cx="236762" cy="369332"/>
            <a:chOff x="1726262" y="5402510"/>
            <a:chExt cx="236762" cy="369332"/>
          </a:xfrm>
        </p:grpSpPr>
        <p:sp>
          <p:nvSpPr>
            <p:cNvPr id="323" name="TextBox 32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6973750" y="5173828"/>
            <a:ext cx="236762" cy="369332"/>
            <a:chOff x="1726262" y="5402510"/>
            <a:chExt cx="236762" cy="369332"/>
          </a:xfrm>
        </p:grpSpPr>
        <p:sp>
          <p:nvSpPr>
            <p:cNvPr id="326" name="TextBox 32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7212790" y="2017053"/>
            <a:ext cx="542970" cy="307777"/>
            <a:chOff x="1782812" y="5427178"/>
            <a:chExt cx="542970" cy="307777"/>
          </a:xfrm>
        </p:grpSpPr>
        <p:sp>
          <p:nvSpPr>
            <p:cNvPr id="338" name="TextBox 337"/>
            <p:cNvSpPr txBox="1"/>
            <p:nvPr/>
          </p:nvSpPr>
          <p:spPr>
            <a:xfrm>
              <a:off x="1785552" y="5427178"/>
              <a:ext cx="540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init</a:t>
              </a:r>
              <a:endParaRPr lang="en-US" dirty="0"/>
            </a:p>
          </p:txBody>
        </p:sp>
        <p:sp>
          <p:nvSpPr>
            <p:cNvPr id="339" name="Oval 338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4047810" y="316871"/>
            <a:ext cx="551143" cy="276999"/>
            <a:chOff x="1782812" y="5435513"/>
            <a:chExt cx="551143" cy="276999"/>
          </a:xfrm>
        </p:grpSpPr>
        <p:sp>
          <p:nvSpPr>
            <p:cNvPr id="341" name="TextBox 340"/>
            <p:cNvSpPr txBox="1"/>
            <p:nvPr/>
          </p:nvSpPr>
          <p:spPr>
            <a:xfrm>
              <a:off x="1793725" y="5435513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sz="1200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6893001" y="2628837"/>
            <a:ext cx="846349" cy="276999"/>
            <a:chOff x="1648238" y="5636316"/>
            <a:chExt cx="846349" cy="276999"/>
          </a:xfrm>
        </p:grpSpPr>
        <p:sp>
          <p:nvSpPr>
            <p:cNvPr id="350" name="TextBox 34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5660611" y="678226"/>
            <a:ext cx="236762" cy="369332"/>
            <a:chOff x="1726262" y="5402510"/>
            <a:chExt cx="236762" cy="369332"/>
          </a:xfrm>
        </p:grpSpPr>
        <p:sp>
          <p:nvSpPr>
            <p:cNvPr id="353" name="TextBox 35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4" name="Oval 35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4366034" y="2658595"/>
            <a:ext cx="236762" cy="369332"/>
            <a:chOff x="1726262" y="5402510"/>
            <a:chExt cx="236762" cy="369332"/>
          </a:xfrm>
        </p:grpSpPr>
        <p:sp>
          <p:nvSpPr>
            <p:cNvPr id="356" name="TextBox 355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4311974" y="1998866"/>
            <a:ext cx="236762" cy="369332"/>
            <a:chOff x="1726262" y="5402510"/>
            <a:chExt cx="236762" cy="369332"/>
          </a:xfrm>
        </p:grpSpPr>
        <p:sp>
          <p:nvSpPr>
            <p:cNvPr id="359" name="TextBox 35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0" name="Oval 35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029766" y="4130069"/>
            <a:ext cx="236762" cy="369332"/>
            <a:chOff x="1726262" y="5402510"/>
            <a:chExt cx="236762" cy="369332"/>
          </a:xfrm>
        </p:grpSpPr>
        <p:sp>
          <p:nvSpPr>
            <p:cNvPr id="362" name="TextBox 361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3" name="Oval 362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8473921" y="2731044"/>
            <a:ext cx="846349" cy="276999"/>
            <a:chOff x="1648238" y="5636316"/>
            <a:chExt cx="846349" cy="276999"/>
          </a:xfrm>
        </p:grpSpPr>
        <p:sp>
          <p:nvSpPr>
            <p:cNvPr id="367" name="TextBox 366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68" name="Oval 367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7558945" y="3588093"/>
            <a:ext cx="846349" cy="276999"/>
            <a:chOff x="1648238" y="5636316"/>
            <a:chExt cx="846349" cy="276999"/>
          </a:xfrm>
        </p:grpSpPr>
        <p:sp>
          <p:nvSpPr>
            <p:cNvPr id="370" name="TextBox 369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1" name="Oval 370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6720292" y="3958743"/>
            <a:ext cx="846349" cy="276999"/>
            <a:chOff x="1648238" y="5636316"/>
            <a:chExt cx="846349" cy="276999"/>
          </a:xfrm>
        </p:grpSpPr>
        <p:sp>
          <p:nvSpPr>
            <p:cNvPr id="373" name="TextBox 372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155502" y="2769235"/>
            <a:ext cx="846349" cy="276999"/>
            <a:chOff x="1648238" y="5636316"/>
            <a:chExt cx="846349" cy="276999"/>
          </a:xfrm>
        </p:grpSpPr>
        <p:sp>
          <p:nvSpPr>
            <p:cNvPr id="376" name="TextBox 375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865200" y="294556"/>
            <a:ext cx="846349" cy="276999"/>
            <a:chOff x="1648238" y="5636316"/>
            <a:chExt cx="846349" cy="276999"/>
          </a:xfrm>
        </p:grpSpPr>
        <p:sp>
          <p:nvSpPr>
            <p:cNvPr id="379" name="TextBox 378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380" name="Oval 379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6640558" y="5265811"/>
            <a:ext cx="236762" cy="369332"/>
            <a:chOff x="1726262" y="5402510"/>
            <a:chExt cx="236762" cy="369332"/>
          </a:xfrm>
        </p:grpSpPr>
        <p:sp>
          <p:nvSpPr>
            <p:cNvPr id="391" name="TextBox 39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2" name="Oval 39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5267195" y="5518390"/>
            <a:ext cx="236762" cy="369332"/>
            <a:chOff x="1726262" y="5402510"/>
            <a:chExt cx="236762" cy="369332"/>
          </a:xfrm>
        </p:grpSpPr>
        <p:sp>
          <p:nvSpPr>
            <p:cNvPr id="394" name="TextBox 39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5" name="Oval 39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4051910" y="5385932"/>
            <a:ext cx="236762" cy="369332"/>
            <a:chOff x="1726262" y="5402510"/>
            <a:chExt cx="236762" cy="369332"/>
          </a:xfrm>
        </p:grpSpPr>
        <p:sp>
          <p:nvSpPr>
            <p:cNvPr id="397" name="TextBox 39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98" name="Oval 39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4043495" y="5175901"/>
            <a:ext cx="236762" cy="369332"/>
            <a:chOff x="1726262" y="5402510"/>
            <a:chExt cx="236762" cy="369332"/>
          </a:xfrm>
        </p:grpSpPr>
        <p:sp>
          <p:nvSpPr>
            <p:cNvPr id="400" name="TextBox 399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1" name="Oval 400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5271198" y="5127917"/>
            <a:ext cx="236762" cy="369332"/>
            <a:chOff x="1726262" y="5402510"/>
            <a:chExt cx="236762" cy="369332"/>
          </a:xfrm>
        </p:grpSpPr>
        <p:sp>
          <p:nvSpPr>
            <p:cNvPr id="403" name="TextBox 402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04" name="Oval 403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/>
          <p:cNvCxnSpPr>
            <a:stCxn id="152" idx="2"/>
            <a:endCxn id="409" idx="0"/>
          </p:cNvCxnSpPr>
          <p:nvPr/>
        </p:nvCxnSpPr>
        <p:spPr>
          <a:xfrm>
            <a:off x="3625371" y="4775417"/>
            <a:ext cx="16129" cy="56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/>
          <p:cNvSpPr/>
          <p:nvPr/>
        </p:nvSpPr>
        <p:spPr>
          <a:xfrm>
            <a:off x="8070752" y="4329049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8144470" y="4922126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8044248" y="428088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Google wants to </a:t>
            </a:r>
          </a:p>
          <a:p>
            <a:r>
              <a:rPr lang="en-US" sz="800" dirty="0"/>
              <a:t>accept Mary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8100212" y="4876662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Google accepts Mary</a:t>
            </a:r>
          </a:p>
        </p:txBody>
      </p:sp>
      <p:cxnSp>
        <p:nvCxnSpPr>
          <p:cNvPr id="428" name="Straight Arrow Connector 427"/>
          <p:cNvCxnSpPr>
            <a:stCxn id="425" idx="2"/>
          </p:cNvCxnSpPr>
          <p:nvPr/>
        </p:nvCxnSpPr>
        <p:spPr>
          <a:xfrm flipH="1">
            <a:off x="8476509" y="4619442"/>
            <a:ext cx="11932" cy="348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426" idx="1"/>
          </p:cNvCxnSpPr>
          <p:nvPr/>
        </p:nvCxnSpPr>
        <p:spPr>
          <a:xfrm>
            <a:off x="7577725" y="4431683"/>
            <a:ext cx="522487" cy="6142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/>
          <p:cNvGrpSpPr/>
          <p:nvPr/>
        </p:nvGrpSpPr>
        <p:grpSpPr>
          <a:xfrm>
            <a:off x="7875893" y="4102892"/>
            <a:ext cx="236762" cy="369332"/>
            <a:chOff x="1726262" y="5402510"/>
            <a:chExt cx="236762" cy="369332"/>
          </a:xfrm>
        </p:grpSpPr>
        <p:sp>
          <p:nvSpPr>
            <p:cNvPr id="438" name="TextBox 437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39" name="Oval 438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0" name="Group 439"/>
          <p:cNvGrpSpPr/>
          <p:nvPr/>
        </p:nvGrpSpPr>
        <p:grpSpPr>
          <a:xfrm>
            <a:off x="7985360" y="4696324"/>
            <a:ext cx="236762" cy="369332"/>
            <a:chOff x="1726262" y="5402510"/>
            <a:chExt cx="236762" cy="369332"/>
          </a:xfrm>
        </p:grpSpPr>
        <p:sp>
          <p:nvSpPr>
            <p:cNvPr id="441" name="TextBox 440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2" name="Oval 441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/>
          <p:cNvGrpSpPr/>
          <p:nvPr/>
        </p:nvGrpSpPr>
        <p:grpSpPr>
          <a:xfrm>
            <a:off x="8045336" y="4586928"/>
            <a:ext cx="846349" cy="276999"/>
            <a:chOff x="1648238" y="5636316"/>
            <a:chExt cx="846349" cy="276999"/>
          </a:xfrm>
        </p:grpSpPr>
        <p:sp>
          <p:nvSpPr>
            <p:cNvPr id="444" name="TextBox 443"/>
            <p:cNvSpPr txBox="1"/>
            <p:nvPr/>
          </p:nvSpPr>
          <p:spPr>
            <a:xfrm>
              <a:off x="1648238" y="5636316"/>
              <a:ext cx="846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outcome</a:t>
              </a:r>
            </a:p>
          </p:txBody>
        </p:sp>
        <p:sp>
          <p:nvSpPr>
            <p:cNvPr id="445" name="Oval 444"/>
            <p:cNvSpPr/>
            <p:nvPr/>
          </p:nvSpPr>
          <p:spPr>
            <a:xfrm>
              <a:off x="1706660" y="5695712"/>
              <a:ext cx="763695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6" name="Rectangle 445"/>
          <p:cNvSpPr/>
          <p:nvPr/>
        </p:nvSpPr>
        <p:spPr>
          <a:xfrm>
            <a:off x="8233803" y="5518390"/>
            <a:ext cx="847288" cy="234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/>
          <p:cNvSpPr txBox="1"/>
          <p:nvPr/>
        </p:nvSpPr>
        <p:spPr>
          <a:xfrm>
            <a:off x="8189545" y="5472926"/>
            <a:ext cx="965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Mary works at Google</a:t>
            </a:r>
          </a:p>
        </p:txBody>
      </p:sp>
      <p:grpSp>
        <p:nvGrpSpPr>
          <p:cNvPr id="448" name="Group 447"/>
          <p:cNvGrpSpPr/>
          <p:nvPr/>
        </p:nvGrpSpPr>
        <p:grpSpPr>
          <a:xfrm>
            <a:off x="8074693" y="5292588"/>
            <a:ext cx="236762" cy="369332"/>
            <a:chOff x="1726262" y="5402510"/>
            <a:chExt cx="236762" cy="369332"/>
          </a:xfrm>
        </p:grpSpPr>
        <p:sp>
          <p:nvSpPr>
            <p:cNvPr id="449" name="TextBox 448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50" name="Oval 449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1" name="Straight Arrow Connector 450"/>
          <p:cNvCxnSpPr>
            <a:stCxn id="426" idx="2"/>
            <a:endCxn id="447" idx="0"/>
          </p:cNvCxnSpPr>
          <p:nvPr/>
        </p:nvCxnSpPr>
        <p:spPr>
          <a:xfrm>
            <a:off x="8582877" y="5215216"/>
            <a:ext cx="89333" cy="257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ectangle 460"/>
          <p:cNvSpPr/>
          <p:nvPr/>
        </p:nvSpPr>
        <p:spPr>
          <a:xfrm>
            <a:off x="760270" y="4431786"/>
            <a:ext cx="847288" cy="243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TextBox 461"/>
          <p:cNvSpPr txBox="1"/>
          <p:nvPr/>
        </p:nvSpPr>
        <p:spPr>
          <a:xfrm>
            <a:off x="799926" y="4392832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Sam wants to </a:t>
            </a:r>
          </a:p>
          <a:p>
            <a:r>
              <a:rPr lang="en-US" sz="800" dirty="0"/>
              <a:t>live in Idaho</a:t>
            </a:r>
          </a:p>
        </p:txBody>
      </p:sp>
      <p:grpSp>
        <p:nvGrpSpPr>
          <p:cNvPr id="463" name="Group 462"/>
          <p:cNvGrpSpPr/>
          <p:nvPr/>
        </p:nvGrpSpPr>
        <p:grpSpPr>
          <a:xfrm>
            <a:off x="597273" y="4227278"/>
            <a:ext cx="236762" cy="369332"/>
            <a:chOff x="1726262" y="5402510"/>
            <a:chExt cx="236762" cy="369332"/>
          </a:xfrm>
        </p:grpSpPr>
        <p:sp>
          <p:nvSpPr>
            <p:cNvPr id="464" name="TextBox 46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465" name="Oval 46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990774" y="3837387"/>
            <a:ext cx="540230" cy="276999"/>
            <a:chOff x="1777735" y="5445382"/>
            <a:chExt cx="540230" cy="276999"/>
          </a:xfrm>
        </p:grpSpPr>
        <p:sp>
          <p:nvSpPr>
            <p:cNvPr id="467" name="TextBox 466"/>
            <p:cNvSpPr txBox="1"/>
            <p:nvPr/>
          </p:nvSpPr>
          <p:spPr>
            <a:xfrm>
              <a:off x="1777735" y="5445382"/>
              <a:ext cx="540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init</a:t>
              </a:r>
              <a:endParaRPr lang="en-US" dirty="0"/>
            </a:p>
          </p:txBody>
        </p:sp>
        <p:sp>
          <p:nvSpPr>
            <p:cNvPr id="468" name="Oval 467"/>
            <p:cNvSpPr/>
            <p:nvPr/>
          </p:nvSpPr>
          <p:spPr>
            <a:xfrm>
              <a:off x="1782812" y="5489685"/>
              <a:ext cx="427130" cy="2148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9" name="Straight Arrow Connector 468"/>
          <p:cNvCxnSpPr>
            <a:stCxn id="149" idx="2"/>
            <a:endCxn id="462" idx="0"/>
          </p:cNvCxnSpPr>
          <p:nvPr/>
        </p:nvCxnSpPr>
        <p:spPr>
          <a:xfrm flipH="1">
            <a:off x="1184808" y="3583002"/>
            <a:ext cx="59729" cy="809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 flipH="1" flipV="1">
            <a:off x="4735428" y="2608744"/>
            <a:ext cx="725226" cy="78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/>
          <p:cNvCxnSpPr/>
          <p:nvPr/>
        </p:nvCxnSpPr>
        <p:spPr>
          <a:xfrm>
            <a:off x="5567680" y="2300598"/>
            <a:ext cx="0" cy="6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4829323" y="2770363"/>
            <a:ext cx="236762" cy="369332"/>
            <a:chOff x="1726262" y="5402510"/>
            <a:chExt cx="236762" cy="369332"/>
          </a:xfrm>
        </p:grpSpPr>
        <p:sp>
          <p:nvSpPr>
            <p:cNvPr id="384" name="TextBox 383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5" name="Oval 384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5245360" y="3031258"/>
            <a:ext cx="236762" cy="369332"/>
            <a:chOff x="1726262" y="5402510"/>
            <a:chExt cx="236762" cy="369332"/>
          </a:xfrm>
        </p:grpSpPr>
        <p:sp>
          <p:nvSpPr>
            <p:cNvPr id="387" name="TextBox 386"/>
            <p:cNvSpPr txBox="1"/>
            <p:nvPr/>
          </p:nvSpPr>
          <p:spPr>
            <a:xfrm>
              <a:off x="1726262" y="5402510"/>
              <a:ext cx="23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88" name="Oval 387"/>
            <p:cNvSpPr/>
            <p:nvPr/>
          </p:nvSpPr>
          <p:spPr>
            <a:xfrm>
              <a:off x="1782812" y="5511567"/>
              <a:ext cx="180212" cy="1929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266</Words>
  <Application>Microsoft Office PowerPoint</Application>
  <PresentationFormat>Widescreen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Robertson</dc:creator>
  <cp:lastModifiedBy>Scott Robertson</cp:lastModifiedBy>
  <cp:revision>14</cp:revision>
  <dcterms:created xsi:type="dcterms:W3CDTF">2016-03-18T17:57:14Z</dcterms:created>
  <dcterms:modified xsi:type="dcterms:W3CDTF">2016-03-22T17:58:33Z</dcterms:modified>
</cp:coreProperties>
</file>