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363"/>
          <p:cNvSpPr/>
          <p:nvPr/>
        </p:nvSpPr>
        <p:spPr>
          <a:xfrm>
            <a:off x="3166973" y="5378922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378519" y="567406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4420563" y="514401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/>
          <p:cNvSpPr txBox="1"/>
          <p:nvPr/>
        </p:nvSpPr>
        <p:spPr>
          <a:xfrm>
            <a:off x="3248603" y="5335509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</a:t>
            </a:r>
          </a:p>
          <a:p>
            <a:r>
              <a:rPr lang="en-US" sz="800" dirty="0"/>
              <a:t>Fall in love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4553903" y="5163478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loves S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4476522" y="5702215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 loves M</a:t>
            </a:r>
          </a:p>
        </p:txBody>
      </p:sp>
      <p:cxnSp>
        <p:nvCxnSpPr>
          <p:cNvPr id="412" name="Straight Arrow Connector 411"/>
          <p:cNvCxnSpPr>
            <a:stCxn id="409" idx="3"/>
            <a:endCxn id="408" idx="1"/>
          </p:cNvCxnSpPr>
          <p:nvPr/>
        </p:nvCxnSpPr>
        <p:spPr>
          <a:xfrm flipV="1">
            <a:off x="4034396" y="5265811"/>
            <a:ext cx="386167" cy="23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409" idx="3"/>
            <a:endCxn id="365" idx="1"/>
          </p:cNvCxnSpPr>
          <p:nvPr/>
        </p:nvCxnSpPr>
        <p:spPr>
          <a:xfrm>
            <a:off x="4034396" y="5504786"/>
            <a:ext cx="344123" cy="29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5718743" y="5371268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7100779" y="5399075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TextBox 415"/>
          <p:cNvSpPr txBox="1"/>
          <p:nvPr/>
        </p:nvSpPr>
        <p:spPr>
          <a:xfrm>
            <a:off x="5830597" y="538127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&amp; S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7063130" y="5372288"/>
            <a:ext cx="9044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 is married to M</a:t>
            </a:r>
          </a:p>
          <a:p>
            <a:r>
              <a:rPr lang="en-US" sz="800" dirty="0"/>
              <a:t>M is married to S</a:t>
            </a:r>
          </a:p>
        </p:txBody>
      </p:sp>
      <p:cxnSp>
        <p:nvCxnSpPr>
          <p:cNvPr id="418" name="Straight Arrow Connector 417"/>
          <p:cNvCxnSpPr>
            <a:stCxn id="414" idx="3"/>
            <a:endCxn id="417" idx="1"/>
          </p:cNvCxnSpPr>
          <p:nvPr/>
        </p:nvCxnSpPr>
        <p:spPr>
          <a:xfrm flipV="1">
            <a:off x="6570226" y="5541565"/>
            <a:ext cx="492904" cy="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08" idx="3"/>
            <a:endCxn id="414" idx="1"/>
          </p:cNvCxnSpPr>
          <p:nvPr/>
        </p:nvCxnSpPr>
        <p:spPr>
          <a:xfrm>
            <a:off x="5267851" y="5265811"/>
            <a:ext cx="450892" cy="279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65" idx="3"/>
            <a:endCxn id="414" idx="1"/>
          </p:cNvCxnSpPr>
          <p:nvPr/>
        </p:nvCxnSpPr>
        <p:spPr>
          <a:xfrm flipV="1">
            <a:off x="5225807" y="5545550"/>
            <a:ext cx="492936" cy="250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437" y="2321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295" y="22539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1122725" y="349605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 dirty="0"/>
              <a:t>Accepts </a:t>
            </a:r>
            <a:r>
              <a:rPr lang="en-US" sz="800" dirty="0" err="1"/>
              <a:t>mary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453133" y="1647720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68263" y="1529372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11486" y="3081878"/>
            <a:ext cx="236762" cy="369332"/>
            <a:chOff x="1726262" y="5402510"/>
            <a:chExt cx="236762" cy="369332"/>
          </a:xfrm>
        </p:grpSpPr>
        <p:sp>
          <p:nvSpPr>
            <p:cNvPr id="254" name="TextBox 25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5" name="Oval 25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5574357" y="5100189"/>
            <a:ext cx="236762" cy="369332"/>
            <a:chOff x="1726262" y="5402510"/>
            <a:chExt cx="236762" cy="369332"/>
          </a:xfrm>
        </p:grpSpPr>
        <p:sp>
          <p:nvSpPr>
            <p:cNvPr id="272" name="TextBox 2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3" name="Oval 2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3014278" y="5135352"/>
            <a:ext cx="236762" cy="369332"/>
            <a:chOff x="1726262" y="5402510"/>
            <a:chExt cx="236762" cy="369332"/>
          </a:xfrm>
        </p:grpSpPr>
        <p:sp>
          <p:nvSpPr>
            <p:cNvPr id="275" name="TextBox 27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" name="Oval 27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5818" y="44036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4246837" y="5447949"/>
            <a:ext cx="236762" cy="369332"/>
            <a:chOff x="1726262" y="5402510"/>
            <a:chExt cx="236762" cy="369332"/>
          </a:xfrm>
        </p:grpSpPr>
        <p:sp>
          <p:nvSpPr>
            <p:cNvPr id="320" name="TextBox 31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281160" y="4922387"/>
            <a:ext cx="236762" cy="369332"/>
            <a:chOff x="1726262" y="5402510"/>
            <a:chExt cx="236762" cy="369332"/>
          </a:xfrm>
        </p:grpSpPr>
        <p:sp>
          <p:nvSpPr>
            <p:cNvPr id="323" name="TextBox 32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6973750" y="5173828"/>
            <a:ext cx="236762" cy="369332"/>
            <a:chOff x="1726262" y="5402510"/>
            <a:chExt cx="236762" cy="369332"/>
          </a:xfrm>
        </p:grpSpPr>
        <p:sp>
          <p:nvSpPr>
            <p:cNvPr id="326" name="TextBox 3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6640558" y="5265811"/>
            <a:ext cx="236762" cy="369332"/>
            <a:chOff x="1726262" y="5402510"/>
            <a:chExt cx="236762" cy="369332"/>
          </a:xfrm>
        </p:grpSpPr>
        <p:sp>
          <p:nvSpPr>
            <p:cNvPr id="391" name="TextBox 39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2" name="Oval 39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5267195" y="5518390"/>
            <a:ext cx="236762" cy="369332"/>
            <a:chOff x="1726262" y="5402510"/>
            <a:chExt cx="236762" cy="369332"/>
          </a:xfrm>
        </p:grpSpPr>
        <p:sp>
          <p:nvSpPr>
            <p:cNvPr id="394" name="TextBox 3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5" name="Oval 3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4051910" y="5385932"/>
            <a:ext cx="236762" cy="369332"/>
            <a:chOff x="1726262" y="5402510"/>
            <a:chExt cx="236762" cy="369332"/>
          </a:xfrm>
        </p:grpSpPr>
        <p:sp>
          <p:nvSpPr>
            <p:cNvPr id="397" name="TextBox 3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8" name="Oval 3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043495" y="5175901"/>
            <a:ext cx="236762" cy="369332"/>
            <a:chOff x="1726262" y="5402510"/>
            <a:chExt cx="236762" cy="369332"/>
          </a:xfrm>
        </p:grpSpPr>
        <p:sp>
          <p:nvSpPr>
            <p:cNvPr id="400" name="TextBox 39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01" name="Oval 40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5271198" y="5127917"/>
            <a:ext cx="236762" cy="369332"/>
            <a:chOff x="1726262" y="5402510"/>
            <a:chExt cx="236762" cy="369332"/>
          </a:xfrm>
        </p:grpSpPr>
        <p:sp>
          <p:nvSpPr>
            <p:cNvPr id="403" name="TextBox 40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04" name="Oval 40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>
            <a:stCxn id="152" idx="2"/>
            <a:endCxn id="409" idx="0"/>
          </p:cNvCxnSpPr>
          <p:nvPr/>
        </p:nvCxnSpPr>
        <p:spPr>
          <a:xfrm>
            <a:off x="3625371" y="4775417"/>
            <a:ext cx="16129" cy="56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8070752" y="432904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8144470" y="492212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8044248" y="428088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Google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8100212" y="4876662"/>
            <a:ext cx="9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Google rejects Mary</a:t>
            </a:r>
          </a:p>
        </p:txBody>
      </p:sp>
      <p:cxnSp>
        <p:nvCxnSpPr>
          <p:cNvPr id="428" name="Straight Arrow Connector 427"/>
          <p:cNvCxnSpPr>
            <a:stCxn id="425" idx="2"/>
          </p:cNvCxnSpPr>
          <p:nvPr/>
        </p:nvCxnSpPr>
        <p:spPr>
          <a:xfrm flipH="1">
            <a:off x="8476509" y="4619442"/>
            <a:ext cx="11932" cy="348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endCxn id="426" idx="1"/>
          </p:cNvCxnSpPr>
          <p:nvPr/>
        </p:nvCxnSpPr>
        <p:spPr>
          <a:xfrm>
            <a:off x="7577725" y="4431683"/>
            <a:ext cx="522487" cy="6142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/>
          <p:cNvGrpSpPr/>
          <p:nvPr/>
        </p:nvGrpSpPr>
        <p:grpSpPr>
          <a:xfrm>
            <a:off x="7875893" y="4102892"/>
            <a:ext cx="236762" cy="369332"/>
            <a:chOff x="1726262" y="5402510"/>
            <a:chExt cx="236762" cy="369332"/>
          </a:xfrm>
        </p:grpSpPr>
        <p:sp>
          <p:nvSpPr>
            <p:cNvPr id="438" name="TextBox 43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39" name="Oval 43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7985360" y="4696324"/>
            <a:ext cx="236762" cy="369332"/>
            <a:chOff x="1726262" y="5402510"/>
            <a:chExt cx="236762" cy="369332"/>
          </a:xfrm>
        </p:grpSpPr>
        <p:sp>
          <p:nvSpPr>
            <p:cNvPr id="441" name="TextBox 44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42" name="Oval 44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8045336" y="4586928"/>
            <a:ext cx="846349" cy="276999"/>
            <a:chOff x="1648238" y="5636316"/>
            <a:chExt cx="846349" cy="276999"/>
          </a:xfrm>
        </p:grpSpPr>
        <p:sp>
          <p:nvSpPr>
            <p:cNvPr id="444" name="TextBox 443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445" name="Oval 444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tangle 460"/>
          <p:cNvSpPr/>
          <p:nvPr/>
        </p:nvSpPr>
        <p:spPr>
          <a:xfrm>
            <a:off x="760270" y="4431786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99926" y="439283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597273" y="4227278"/>
            <a:ext cx="236762" cy="369332"/>
            <a:chOff x="1726262" y="5402510"/>
            <a:chExt cx="236762" cy="369332"/>
          </a:xfrm>
        </p:grpSpPr>
        <p:sp>
          <p:nvSpPr>
            <p:cNvPr id="464" name="TextBox 46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65" name="Oval 46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990774" y="3837387"/>
            <a:ext cx="540230" cy="276999"/>
            <a:chOff x="1777735" y="5445382"/>
            <a:chExt cx="540230" cy="276999"/>
          </a:xfrm>
        </p:grpSpPr>
        <p:sp>
          <p:nvSpPr>
            <p:cNvPr id="467" name="TextBox 466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9" name="Straight Arrow Connector 468"/>
          <p:cNvCxnSpPr>
            <a:stCxn id="149" idx="2"/>
            <a:endCxn id="462" idx="0"/>
          </p:cNvCxnSpPr>
          <p:nvPr/>
        </p:nvCxnSpPr>
        <p:spPr>
          <a:xfrm flipH="1">
            <a:off x="1184808" y="3583002"/>
            <a:ext cx="59729" cy="8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435861" y="5341380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290281" y="5102892"/>
            <a:ext cx="236762" cy="369332"/>
            <a:chOff x="1726262" y="5402510"/>
            <a:chExt cx="236762" cy="369332"/>
          </a:xfrm>
        </p:grpSpPr>
        <p:sp>
          <p:nvSpPr>
            <p:cNvPr id="383" name="TextBox 38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84" name="Oval 3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5" name="TextBox 384"/>
          <p:cNvSpPr txBox="1"/>
          <p:nvPr/>
        </p:nvSpPr>
        <p:spPr>
          <a:xfrm>
            <a:off x="1547794" y="5300244"/>
            <a:ext cx="65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 moves</a:t>
            </a:r>
          </a:p>
          <a:p>
            <a:r>
              <a:rPr lang="en-US" sz="800" dirty="0"/>
              <a:t> to Idaho</a:t>
            </a:r>
          </a:p>
        </p:txBody>
      </p:sp>
      <p:cxnSp>
        <p:nvCxnSpPr>
          <p:cNvPr id="386" name="Straight Arrow Connector 385"/>
          <p:cNvCxnSpPr>
            <a:stCxn id="462" idx="2"/>
            <a:endCxn id="385" idx="0"/>
          </p:cNvCxnSpPr>
          <p:nvPr/>
        </p:nvCxnSpPr>
        <p:spPr>
          <a:xfrm>
            <a:off x="1184808" y="4731386"/>
            <a:ext cx="692564" cy="5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6842978" y="62707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8" name="Group 387"/>
          <p:cNvGrpSpPr/>
          <p:nvPr/>
        </p:nvGrpSpPr>
        <p:grpSpPr>
          <a:xfrm>
            <a:off x="6697398" y="6032227"/>
            <a:ext cx="236762" cy="369332"/>
            <a:chOff x="1726262" y="5402510"/>
            <a:chExt cx="236762" cy="369332"/>
          </a:xfrm>
        </p:grpSpPr>
        <p:sp>
          <p:nvSpPr>
            <p:cNvPr id="389" name="TextBox 38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05" name="Oval 40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6954911" y="6229579"/>
            <a:ext cx="79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moves to Idaho</a:t>
            </a:r>
          </a:p>
        </p:txBody>
      </p:sp>
      <p:cxnSp>
        <p:nvCxnSpPr>
          <p:cNvPr id="407" name="Straight Arrow Connector 406"/>
          <p:cNvCxnSpPr>
            <a:stCxn id="426" idx="2"/>
            <a:endCxn id="406" idx="0"/>
          </p:cNvCxnSpPr>
          <p:nvPr/>
        </p:nvCxnSpPr>
        <p:spPr>
          <a:xfrm flipH="1">
            <a:off x="7350678" y="5215216"/>
            <a:ext cx="1232199" cy="10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>
            <a:off x="7961204" y="5393189"/>
            <a:ext cx="236762" cy="369332"/>
            <a:chOff x="1726262" y="5402510"/>
            <a:chExt cx="236762" cy="369332"/>
          </a:xfrm>
        </p:grpSpPr>
        <p:sp>
          <p:nvSpPr>
            <p:cNvPr id="422" name="TextBox 42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27" name="Oval 42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1332927" y="4718244"/>
            <a:ext cx="236762" cy="369332"/>
            <a:chOff x="1726262" y="5402510"/>
            <a:chExt cx="236762" cy="369332"/>
          </a:xfrm>
        </p:grpSpPr>
        <p:sp>
          <p:nvSpPr>
            <p:cNvPr id="431" name="TextBox 4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2" name="Oval 4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tangle 432"/>
          <p:cNvSpPr/>
          <p:nvPr/>
        </p:nvSpPr>
        <p:spPr>
          <a:xfrm>
            <a:off x="3573275" y="627518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/>
          <p:cNvSpPr txBox="1"/>
          <p:nvPr/>
        </p:nvSpPr>
        <p:spPr>
          <a:xfrm>
            <a:off x="3524863" y="6226831"/>
            <a:ext cx="100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 and Mary live in Idaho</a:t>
            </a:r>
          </a:p>
        </p:txBody>
      </p:sp>
      <p:cxnSp>
        <p:nvCxnSpPr>
          <p:cNvPr id="435" name="Straight Arrow Connector 434"/>
          <p:cNvCxnSpPr>
            <a:stCxn id="385" idx="2"/>
            <a:endCxn id="434" idx="1"/>
          </p:cNvCxnSpPr>
          <p:nvPr/>
        </p:nvCxnSpPr>
        <p:spPr>
          <a:xfrm>
            <a:off x="1877372" y="5638798"/>
            <a:ext cx="1647491" cy="7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stCxn id="387" idx="1"/>
            <a:endCxn id="434" idx="3"/>
          </p:cNvCxnSpPr>
          <p:nvPr/>
        </p:nvCxnSpPr>
        <p:spPr>
          <a:xfrm flipH="1">
            <a:off x="4525569" y="6392513"/>
            <a:ext cx="2317409" cy="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Group 451"/>
          <p:cNvGrpSpPr/>
          <p:nvPr/>
        </p:nvGrpSpPr>
        <p:grpSpPr>
          <a:xfrm>
            <a:off x="3410379" y="6014875"/>
            <a:ext cx="236762" cy="369332"/>
            <a:chOff x="1726262" y="5402510"/>
            <a:chExt cx="236762" cy="369332"/>
          </a:xfrm>
        </p:grpSpPr>
        <p:sp>
          <p:nvSpPr>
            <p:cNvPr id="453" name="TextBox 4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54" name="Oval 4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280</Words>
  <Application>Microsoft Office PowerPoint</Application>
  <PresentationFormat>Widescreen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13</cp:revision>
  <dcterms:created xsi:type="dcterms:W3CDTF">2016-03-18T17:57:14Z</dcterms:created>
  <dcterms:modified xsi:type="dcterms:W3CDTF">2016-03-22T16:08:00Z</dcterms:modified>
</cp:coreProperties>
</file>