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47" y="335429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17060" y="371582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186024" y="449003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47254" y="438601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629280" y="425031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842390" y="370746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0847" y="291626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07586" y="306639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676665" y="378944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286968" y="245489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35686" y="331997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093" y="2450688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77872" y="37118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3171" y="328977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03122" y="306104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3179" y="54673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3138" y="53923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59037" y="174585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8578" y="172536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6082" y="235708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1443" y="2506625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8631" y="175557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86515" y="295791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77154" y="37436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437" y="2321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37" y="5369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2186" y="507194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4780" y="542703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37" y="8417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357" y="212027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295" y="22539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loves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507" y="54668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166" y="85132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in NOLA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427" y="2106323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is in NOLA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4040" y="51720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&amp; C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6178" y="5071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married to W</a:t>
            </a:r>
          </a:p>
          <a:p>
            <a:r>
              <a:rPr lang="en-US" sz="800" dirty="0"/>
              <a:t>W is married to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2780" y="49596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wants a child</a:t>
            </a:r>
          </a:p>
          <a:p>
            <a:r>
              <a:rPr lang="en-US" sz="800" dirty="0"/>
              <a:t>W wants a child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3278" y="47888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and W have </a:t>
            </a:r>
          </a:p>
          <a:p>
            <a:r>
              <a:rPr lang="en-US" sz="800" dirty="0"/>
              <a:t>a child named Mary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7708" y="1754221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exists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7631" y="1742994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in Nola</a:t>
            </a:r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1122725" y="349605"/>
            <a:ext cx="1091673" cy="19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6" idx="1"/>
          </p:cNvCxnSpPr>
          <p:nvPr/>
        </p:nvCxnSpPr>
        <p:spPr>
          <a:xfrm flipV="1">
            <a:off x="1639645" y="681476"/>
            <a:ext cx="572541" cy="155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6" idx="1"/>
          </p:cNvCxnSpPr>
          <p:nvPr/>
        </p:nvCxnSpPr>
        <p:spPr>
          <a:xfrm flipV="1">
            <a:off x="1122725" y="681476"/>
            <a:ext cx="1089461" cy="27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122725" y="654405"/>
            <a:ext cx="1089461" cy="2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27" idx="1"/>
          </p:cNvCxnSpPr>
          <p:nvPr/>
        </p:nvCxnSpPr>
        <p:spPr>
          <a:xfrm flipV="1">
            <a:off x="3063669" y="67647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20589" y="66168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10548" y="656676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22035" y="246453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</a:t>
            </a:r>
          </a:p>
          <a:p>
            <a:r>
              <a:rPr lang="en-US" sz="800" dirty="0"/>
              <a:t> to Denver</a:t>
            </a:r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427" y="174299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grows up</a:t>
            </a:r>
          </a:p>
        </p:txBody>
      </p:sp>
      <p:cxnSp>
        <p:nvCxnSpPr>
          <p:cNvPr id="55" name="Straight Arrow Connector 54"/>
          <p:cNvCxnSpPr>
            <a:endCxn id="31" idx="0"/>
          </p:cNvCxnSpPr>
          <p:nvPr/>
        </p:nvCxnSpPr>
        <p:spPr>
          <a:xfrm flipH="1">
            <a:off x="4431749" y="816697"/>
            <a:ext cx="1037956" cy="92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0"/>
          </p:cNvCxnSpPr>
          <p:nvPr/>
        </p:nvCxnSpPr>
        <p:spPr>
          <a:xfrm>
            <a:off x="5668453" y="791753"/>
            <a:ext cx="309634" cy="96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13" idx="1"/>
          </p:cNvCxnSpPr>
          <p:nvPr/>
        </p:nvCxnSpPr>
        <p:spPr>
          <a:xfrm>
            <a:off x="1122725" y="959205"/>
            <a:ext cx="2865853" cy="88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3"/>
            <a:endCxn id="31" idx="1"/>
          </p:cNvCxnSpPr>
          <p:nvPr/>
        </p:nvCxnSpPr>
        <p:spPr>
          <a:xfrm flipV="1">
            <a:off x="1604099" y="1850716"/>
            <a:ext cx="2423532" cy="3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40427" y="2356811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wants a job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2015" y="2906082"/>
            <a:ext cx="72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applies</a:t>
            </a:r>
          </a:p>
          <a:p>
            <a:r>
              <a:rPr lang="en-US" sz="800" dirty="0"/>
              <a:t> to apple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08731" y="369179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attends </a:t>
            </a:r>
          </a:p>
          <a:p>
            <a:r>
              <a:rPr lang="en-US" sz="800" dirty="0"/>
              <a:t>the U of Denver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22035" y="301937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</a:t>
            </a:r>
          </a:p>
          <a:p>
            <a:r>
              <a:rPr lang="en-US" sz="800" dirty="0"/>
              <a:t> in Denver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9185" y="2397344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wants</a:t>
            </a:r>
          </a:p>
          <a:p>
            <a:r>
              <a:rPr lang="en-US" sz="800" dirty="0"/>
              <a:t> to accept Mary</a:t>
            </a:r>
          </a:p>
        </p:txBody>
      </p:sp>
      <p:cxnSp>
        <p:nvCxnSpPr>
          <p:cNvPr id="69" name="Straight Arrow Connector 68"/>
          <p:cNvCxnSpPr>
            <a:stCxn id="31" idx="2"/>
          </p:cNvCxnSpPr>
          <p:nvPr/>
        </p:nvCxnSpPr>
        <p:spPr>
          <a:xfrm flipH="1">
            <a:off x="4431748" y="1958438"/>
            <a:ext cx="1" cy="546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16" idx="1"/>
          </p:cNvCxnSpPr>
          <p:nvPr/>
        </p:nvCxnSpPr>
        <p:spPr>
          <a:xfrm>
            <a:off x="6406325" y="1863299"/>
            <a:ext cx="392306" cy="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22275" y="2000611"/>
            <a:ext cx="23071" cy="39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64" idx="0"/>
          </p:cNvCxnSpPr>
          <p:nvPr/>
        </p:nvCxnSpPr>
        <p:spPr>
          <a:xfrm>
            <a:off x="7293436" y="2572255"/>
            <a:ext cx="531018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1129" y="2741516"/>
            <a:ext cx="11492" cy="28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33957" y="32446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</a:t>
            </a:r>
          </a:p>
          <a:p>
            <a:r>
              <a:rPr lang="en-US" sz="800" dirty="0"/>
              <a:t>Accepts </a:t>
            </a:r>
            <a:r>
              <a:rPr lang="en-US" sz="800" dirty="0" err="1"/>
              <a:t>mary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8217" y="365999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to</a:t>
            </a:r>
          </a:p>
          <a:p>
            <a:r>
              <a:rPr lang="en-US" sz="800" dirty="0"/>
              <a:t> University of Denver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60464" y="240673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665" y="3345554"/>
            <a:ext cx="96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Apple rejects Mary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78673" y="3745176"/>
            <a:ext cx="78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wants to</a:t>
            </a:r>
          </a:p>
          <a:p>
            <a:r>
              <a:rPr lang="en-US" sz="800" dirty="0"/>
              <a:t> be educated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08456" y="308428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is in Denver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9476" y="2939973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exists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57984" y="37215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gets sick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31497" y="3326297"/>
            <a:ext cx="291810" cy="36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32770" y="3569158"/>
            <a:ext cx="200719" cy="17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6111205" y="3524661"/>
            <a:ext cx="189470" cy="16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67222" y="2685579"/>
            <a:ext cx="0" cy="6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468511" y="2695365"/>
            <a:ext cx="565413" cy="6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8233803" y="3192243"/>
            <a:ext cx="501883" cy="21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38949" y="3570482"/>
            <a:ext cx="0" cy="21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0" idx="1"/>
          </p:cNvCxnSpPr>
          <p:nvPr/>
        </p:nvCxnSpPr>
        <p:spPr>
          <a:xfrm flipH="1" flipV="1">
            <a:off x="7125161" y="3823973"/>
            <a:ext cx="1553512" cy="9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0457" y="336755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grows up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47183" y="3745048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for Sam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99915" y="4271185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educated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21253" y="443686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 </a:t>
            </a:r>
          </a:p>
          <a:p>
            <a:r>
              <a:rPr lang="en-US" sz="800" dirty="0"/>
              <a:t>share intimacy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6082" y="435206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</a:t>
            </a:r>
          </a:p>
          <a:p>
            <a:r>
              <a:rPr lang="en-US" sz="800" dirty="0"/>
              <a:t>to Google</a:t>
            </a:r>
          </a:p>
        </p:txBody>
      </p:sp>
      <p:cxnSp>
        <p:nvCxnSpPr>
          <p:cNvPr id="159" name="Straight Arrow Connector 158"/>
          <p:cNvCxnSpPr>
            <a:stCxn id="102" idx="2"/>
            <a:endCxn id="149" idx="0"/>
          </p:cNvCxnSpPr>
          <p:nvPr/>
        </p:nvCxnSpPr>
        <p:spPr>
          <a:xfrm>
            <a:off x="1229016" y="3155417"/>
            <a:ext cx="15521" cy="21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103" idx="1"/>
          </p:cNvCxnSpPr>
          <p:nvPr/>
        </p:nvCxnSpPr>
        <p:spPr>
          <a:xfrm>
            <a:off x="1648135" y="3476097"/>
            <a:ext cx="209849" cy="35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6" idx="3"/>
          </p:cNvCxnSpPr>
          <p:nvPr/>
        </p:nvCxnSpPr>
        <p:spPr>
          <a:xfrm flipV="1">
            <a:off x="2689678" y="3823972"/>
            <a:ext cx="534221" cy="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256329" y="3296784"/>
            <a:ext cx="245394" cy="419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0" idx="0"/>
          </p:cNvCxnSpPr>
          <p:nvPr/>
        </p:nvCxnSpPr>
        <p:spPr>
          <a:xfrm flipH="1">
            <a:off x="3642672" y="3319973"/>
            <a:ext cx="289917" cy="42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967600" y="3960492"/>
            <a:ext cx="0" cy="316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38" idx="0"/>
          </p:cNvCxnSpPr>
          <p:nvPr/>
        </p:nvCxnSpPr>
        <p:spPr>
          <a:xfrm>
            <a:off x="7124990" y="2612007"/>
            <a:ext cx="45908" cy="177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3"/>
            <a:endCxn id="138" idx="1"/>
          </p:cNvCxnSpPr>
          <p:nvPr/>
        </p:nvCxnSpPr>
        <p:spPr>
          <a:xfrm>
            <a:off x="5505932" y="4378907"/>
            <a:ext cx="1241322" cy="12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454874" y="3964554"/>
            <a:ext cx="0" cy="53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37173" y="145581"/>
            <a:ext cx="236762" cy="369332"/>
            <a:chOff x="1726262" y="5402510"/>
            <a:chExt cx="23676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55761" y="440478"/>
            <a:ext cx="236762" cy="369332"/>
            <a:chOff x="1726262" y="5402510"/>
            <a:chExt cx="236762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977636" y="916537"/>
            <a:ext cx="236762" cy="369332"/>
            <a:chOff x="1726262" y="5402510"/>
            <a:chExt cx="23676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90927" y="724980"/>
            <a:ext cx="236762" cy="369332"/>
            <a:chOff x="1726262" y="5402510"/>
            <a:chExt cx="236762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45493" y="1858789"/>
            <a:ext cx="236762" cy="369332"/>
            <a:chOff x="1726262" y="5402510"/>
            <a:chExt cx="236762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16465" y="1209975"/>
            <a:ext cx="236762" cy="369332"/>
            <a:chOff x="1726262" y="5402510"/>
            <a:chExt cx="236762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77793" y="3029538"/>
            <a:ext cx="236762" cy="369332"/>
            <a:chOff x="1726262" y="5402510"/>
            <a:chExt cx="236762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10960" y="369680"/>
            <a:ext cx="236762" cy="369332"/>
            <a:chOff x="1726262" y="5402510"/>
            <a:chExt cx="236762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817927" y="3541814"/>
            <a:ext cx="236762" cy="369332"/>
            <a:chOff x="1726262" y="5402510"/>
            <a:chExt cx="236762" cy="369332"/>
          </a:xfrm>
        </p:grpSpPr>
        <p:sp>
          <p:nvSpPr>
            <p:cNvPr id="166" name="TextBox 1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01694" y="3299010"/>
            <a:ext cx="236762" cy="369332"/>
            <a:chOff x="1726262" y="5402510"/>
            <a:chExt cx="236762" cy="369332"/>
          </a:xfrm>
        </p:grpSpPr>
        <p:sp>
          <p:nvSpPr>
            <p:cNvPr id="172" name="TextBox 1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330996" y="3247343"/>
            <a:ext cx="236762" cy="369332"/>
            <a:chOff x="1726262" y="5402510"/>
            <a:chExt cx="236762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403942" y="4039526"/>
            <a:ext cx="236762" cy="369332"/>
            <a:chOff x="1726262" y="5402510"/>
            <a:chExt cx="236762" cy="369332"/>
          </a:xfrm>
        </p:grpSpPr>
        <p:sp>
          <p:nvSpPr>
            <p:cNvPr id="179" name="TextBox 17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Oval 17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590824" y="3252752"/>
            <a:ext cx="236762" cy="369332"/>
            <a:chOff x="1726262" y="5402510"/>
            <a:chExt cx="236762" cy="369332"/>
          </a:xfrm>
        </p:grpSpPr>
        <p:sp>
          <p:nvSpPr>
            <p:cNvPr id="182" name="TextBox 18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603050" y="3229247"/>
            <a:ext cx="236762" cy="369332"/>
            <a:chOff x="1726262" y="5402510"/>
            <a:chExt cx="236762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457051" y="3514277"/>
            <a:ext cx="236762" cy="369332"/>
            <a:chOff x="1726262" y="5402510"/>
            <a:chExt cx="236762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934542" y="3914453"/>
            <a:ext cx="236762" cy="369332"/>
            <a:chOff x="1726262" y="5402510"/>
            <a:chExt cx="236762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908148" y="3492702"/>
            <a:ext cx="540230" cy="302004"/>
            <a:chOff x="1726262" y="5402511"/>
            <a:chExt cx="540230" cy="302004"/>
          </a:xfrm>
        </p:grpSpPr>
        <p:sp>
          <p:nvSpPr>
            <p:cNvPr id="206" name="TextBox 205"/>
            <p:cNvSpPr txBox="1"/>
            <p:nvPr/>
          </p:nvSpPr>
          <p:spPr>
            <a:xfrm>
              <a:off x="1726262" y="5402511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453133" y="1647720"/>
            <a:ext cx="236762" cy="369332"/>
            <a:chOff x="1726262" y="5402510"/>
            <a:chExt cx="236762" cy="369332"/>
          </a:xfrm>
        </p:grpSpPr>
        <p:sp>
          <p:nvSpPr>
            <p:cNvPr id="209" name="TextBox 20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20368" y="974417"/>
            <a:ext cx="236762" cy="369332"/>
            <a:chOff x="1726262" y="5402510"/>
            <a:chExt cx="236762" cy="369332"/>
          </a:xfrm>
        </p:grpSpPr>
        <p:sp>
          <p:nvSpPr>
            <p:cNvPr id="212" name="TextBox 21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166360" y="2232279"/>
            <a:ext cx="236762" cy="369332"/>
            <a:chOff x="1726262" y="5402510"/>
            <a:chExt cx="236762" cy="369332"/>
          </a:xfrm>
        </p:grpSpPr>
        <p:sp>
          <p:nvSpPr>
            <p:cNvPr id="215" name="TextBox 21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13185" y="260312"/>
            <a:ext cx="236762" cy="369332"/>
            <a:chOff x="1726262" y="5402510"/>
            <a:chExt cx="236762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11564" y="3562678"/>
            <a:ext cx="236762" cy="369332"/>
            <a:chOff x="1726262" y="5402510"/>
            <a:chExt cx="236762" cy="369332"/>
          </a:xfrm>
        </p:grpSpPr>
        <p:sp>
          <p:nvSpPr>
            <p:cNvPr id="221" name="TextBox 2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667937" y="2125854"/>
            <a:ext cx="236762" cy="369332"/>
            <a:chOff x="1726262" y="5402510"/>
            <a:chExt cx="236762" cy="369332"/>
          </a:xfrm>
        </p:grpSpPr>
        <p:sp>
          <p:nvSpPr>
            <p:cNvPr id="224" name="TextBox 22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8092109" y="2228736"/>
            <a:ext cx="236762" cy="369332"/>
            <a:chOff x="1726262" y="5402510"/>
            <a:chExt cx="236762" cy="369332"/>
          </a:xfrm>
        </p:grpSpPr>
        <p:sp>
          <p:nvSpPr>
            <p:cNvPr id="230" name="TextBox 22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065569" y="261518"/>
            <a:ext cx="236762" cy="369332"/>
            <a:chOff x="1726262" y="5402510"/>
            <a:chExt cx="236762" cy="369332"/>
          </a:xfrm>
        </p:grpSpPr>
        <p:sp>
          <p:nvSpPr>
            <p:cNvPr id="236" name="TextBox 23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37" name="Oval 23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676918" y="2281531"/>
            <a:ext cx="236762" cy="369332"/>
            <a:chOff x="1726262" y="5402510"/>
            <a:chExt cx="236762" cy="369332"/>
          </a:xfrm>
        </p:grpSpPr>
        <p:sp>
          <p:nvSpPr>
            <p:cNvPr id="239" name="TextBox 23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713211" y="288693"/>
            <a:ext cx="236762" cy="369332"/>
            <a:chOff x="1726262" y="5402510"/>
            <a:chExt cx="236762" cy="369332"/>
          </a:xfrm>
        </p:grpSpPr>
        <p:sp>
          <p:nvSpPr>
            <p:cNvPr id="242" name="TextBox 24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67162" y="3120029"/>
            <a:ext cx="236762" cy="369332"/>
            <a:chOff x="1726262" y="5402510"/>
            <a:chExt cx="236762" cy="369332"/>
          </a:xfrm>
        </p:grpSpPr>
        <p:sp>
          <p:nvSpPr>
            <p:cNvPr id="245" name="TextBox 24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6" name="Oval 24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00281" y="3495637"/>
            <a:ext cx="236762" cy="369332"/>
            <a:chOff x="1726262" y="5402510"/>
            <a:chExt cx="236762" cy="369332"/>
          </a:xfrm>
        </p:grpSpPr>
        <p:sp>
          <p:nvSpPr>
            <p:cNvPr id="248" name="TextBox 2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668263" y="1529372"/>
            <a:ext cx="236762" cy="369332"/>
            <a:chOff x="1726262" y="5402510"/>
            <a:chExt cx="236762" cy="369332"/>
          </a:xfrm>
        </p:grpSpPr>
        <p:sp>
          <p:nvSpPr>
            <p:cNvPr id="251" name="TextBox 25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2" name="Oval 25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211486" y="3081878"/>
            <a:ext cx="236762" cy="369332"/>
            <a:chOff x="1726262" y="5402510"/>
            <a:chExt cx="236762" cy="369332"/>
          </a:xfrm>
        </p:grpSpPr>
        <p:sp>
          <p:nvSpPr>
            <p:cNvPr id="254" name="TextBox 25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5" name="Oval 25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96735" y="313261"/>
            <a:ext cx="236762" cy="369332"/>
            <a:chOff x="1726262" y="5402510"/>
            <a:chExt cx="236762" cy="369332"/>
          </a:xfrm>
        </p:grpSpPr>
        <p:sp>
          <p:nvSpPr>
            <p:cNvPr id="257" name="TextBox 25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58" name="Oval 2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506729" y="3538326"/>
            <a:ext cx="236762" cy="369332"/>
            <a:chOff x="1726262" y="5402510"/>
            <a:chExt cx="236762" cy="369332"/>
          </a:xfrm>
        </p:grpSpPr>
        <p:sp>
          <p:nvSpPr>
            <p:cNvPr id="260" name="TextBox 25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1" name="Oval 26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7209082" y="2759641"/>
            <a:ext cx="236762" cy="369332"/>
            <a:chOff x="1726262" y="5402510"/>
            <a:chExt cx="236762" cy="369332"/>
          </a:xfrm>
        </p:grpSpPr>
        <p:sp>
          <p:nvSpPr>
            <p:cNvPr id="263" name="TextBox 26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096120" y="3501977"/>
            <a:ext cx="236762" cy="369332"/>
            <a:chOff x="1726262" y="5402510"/>
            <a:chExt cx="236762" cy="369332"/>
          </a:xfrm>
        </p:grpSpPr>
        <p:sp>
          <p:nvSpPr>
            <p:cNvPr id="266" name="TextBox 2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7" name="Oval 26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055484" y="3481113"/>
            <a:ext cx="236762" cy="369332"/>
            <a:chOff x="1726262" y="5402510"/>
            <a:chExt cx="236762" cy="369332"/>
          </a:xfrm>
        </p:grpSpPr>
        <p:sp>
          <p:nvSpPr>
            <p:cNvPr id="278" name="TextBox 27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9" name="Oval 27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570395" y="3110548"/>
            <a:ext cx="236762" cy="369332"/>
            <a:chOff x="1726262" y="5402510"/>
            <a:chExt cx="236762" cy="369332"/>
          </a:xfrm>
        </p:grpSpPr>
        <p:sp>
          <p:nvSpPr>
            <p:cNvPr id="281" name="TextBox 28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555165" y="4184371"/>
            <a:ext cx="236762" cy="369332"/>
            <a:chOff x="1726262" y="5402510"/>
            <a:chExt cx="236762" cy="369332"/>
          </a:xfrm>
        </p:grpSpPr>
        <p:sp>
          <p:nvSpPr>
            <p:cNvPr id="284" name="TextBox 28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95818" y="44036"/>
            <a:ext cx="236762" cy="369332"/>
            <a:chOff x="1726262" y="5402510"/>
            <a:chExt cx="236762" cy="369332"/>
          </a:xfrm>
        </p:grpSpPr>
        <p:sp>
          <p:nvSpPr>
            <p:cNvPr id="287" name="TextBox 28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99641" y="651281"/>
            <a:ext cx="236762" cy="369332"/>
            <a:chOff x="1726262" y="5402510"/>
            <a:chExt cx="236762" cy="369332"/>
          </a:xfrm>
        </p:grpSpPr>
        <p:sp>
          <p:nvSpPr>
            <p:cNvPr id="290" name="TextBox 28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41355" y="2698987"/>
            <a:ext cx="236762" cy="369332"/>
            <a:chOff x="1726262" y="5402510"/>
            <a:chExt cx="236762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33553" y="1884792"/>
            <a:ext cx="236762" cy="369332"/>
            <a:chOff x="1726262" y="5402510"/>
            <a:chExt cx="236762" cy="369332"/>
          </a:xfrm>
        </p:grpSpPr>
        <p:sp>
          <p:nvSpPr>
            <p:cNvPr id="296" name="TextBox 29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639406" y="2825254"/>
            <a:ext cx="236762" cy="369332"/>
            <a:chOff x="1726262" y="5402510"/>
            <a:chExt cx="236762" cy="369332"/>
          </a:xfrm>
        </p:grpSpPr>
        <p:sp>
          <p:nvSpPr>
            <p:cNvPr id="299" name="TextBox 29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430748" y="2851159"/>
            <a:ext cx="236762" cy="369332"/>
            <a:chOff x="1726262" y="5402510"/>
            <a:chExt cx="236762" cy="369332"/>
          </a:xfrm>
        </p:grpSpPr>
        <p:sp>
          <p:nvSpPr>
            <p:cNvPr id="302" name="TextBox 30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3" name="Oval 30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449152" y="4064848"/>
            <a:ext cx="236762" cy="369332"/>
            <a:chOff x="1726262" y="5402510"/>
            <a:chExt cx="236762" cy="369332"/>
          </a:xfrm>
        </p:grpSpPr>
        <p:sp>
          <p:nvSpPr>
            <p:cNvPr id="305" name="TextBox 30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6" name="Oval 30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835528" y="1477791"/>
            <a:ext cx="236762" cy="369332"/>
            <a:chOff x="1726262" y="5402510"/>
            <a:chExt cx="236762" cy="369332"/>
          </a:xfrm>
        </p:grpSpPr>
        <p:sp>
          <p:nvSpPr>
            <p:cNvPr id="308" name="TextBox 30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221163" y="430534"/>
            <a:ext cx="236762" cy="369332"/>
            <a:chOff x="1726262" y="5402510"/>
            <a:chExt cx="236762" cy="369332"/>
          </a:xfrm>
        </p:grpSpPr>
        <p:sp>
          <p:nvSpPr>
            <p:cNvPr id="311" name="TextBox 31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3018906" y="4263388"/>
            <a:ext cx="236762" cy="369332"/>
            <a:chOff x="1726262" y="5402510"/>
            <a:chExt cx="236762" cy="369332"/>
          </a:xfrm>
        </p:grpSpPr>
        <p:sp>
          <p:nvSpPr>
            <p:cNvPr id="314" name="TextBox 3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5441341" y="1515828"/>
            <a:ext cx="236762" cy="369332"/>
            <a:chOff x="1726262" y="5402510"/>
            <a:chExt cx="236762" cy="369332"/>
          </a:xfrm>
        </p:grpSpPr>
        <p:sp>
          <p:nvSpPr>
            <p:cNvPr id="317" name="TextBox 3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7212790" y="2017053"/>
            <a:ext cx="542970" cy="307777"/>
            <a:chOff x="1782812" y="5427178"/>
            <a:chExt cx="542970" cy="307777"/>
          </a:xfrm>
        </p:grpSpPr>
        <p:sp>
          <p:nvSpPr>
            <p:cNvPr id="338" name="TextBox 337"/>
            <p:cNvSpPr txBox="1"/>
            <p:nvPr/>
          </p:nvSpPr>
          <p:spPr>
            <a:xfrm>
              <a:off x="1785552" y="5427178"/>
              <a:ext cx="54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init</a:t>
              </a: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047810" y="316871"/>
            <a:ext cx="551143" cy="276999"/>
            <a:chOff x="1782812" y="5435513"/>
            <a:chExt cx="551143" cy="276999"/>
          </a:xfrm>
        </p:grpSpPr>
        <p:sp>
          <p:nvSpPr>
            <p:cNvPr id="341" name="TextBox 340"/>
            <p:cNvSpPr txBox="1"/>
            <p:nvPr/>
          </p:nvSpPr>
          <p:spPr>
            <a:xfrm>
              <a:off x="1793725" y="5435513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893001" y="2628837"/>
            <a:ext cx="846349" cy="276999"/>
            <a:chOff x="1648238" y="5636316"/>
            <a:chExt cx="846349" cy="276999"/>
          </a:xfrm>
        </p:grpSpPr>
        <p:sp>
          <p:nvSpPr>
            <p:cNvPr id="350" name="TextBox 34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5660611" y="678226"/>
            <a:ext cx="236762" cy="369332"/>
            <a:chOff x="1726262" y="5402510"/>
            <a:chExt cx="236762" cy="369332"/>
          </a:xfrm>
        </p:grpSpPr>
        <p:sp>
          <p:nvSpPr>
            <p:cNvPr id="353" name="TextBox 3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4" name="Oval 3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366034" y="2658595"/>
            <a:ext cx="236762" cy="369332"/>
            <a:chOff x="1726262" y="5402510"/>
            <a:chExt cx="236762" cy="369332"/>
          </a:xfrm>
        </p:grpSpPr>
        <p:sp>
          <p:nvSpPr>
            <p:cNvPr id="356" name="TextBox 35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7" name="Oval 35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311974" y="1998866"/>
            <a:ext cx="236762" cy="369332"/>
            <a:chOff x="1726262" y="5402510"/>
            <a:chExt cx="236762" cy="369332"/>
          </a:xfrm>
        </p:grpSpPr>
        <p:sp>
          <p:nvSpPr>
            <p:cNvPr id="359" name="TextBox 35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0" name="Oval 35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029766" y="4130069"/>
            <a:ext cx="236762" cy="369332"/>
            <a:chOff x="1726262" y="5402510"/>
            <a:chExt cx="236762" cy="369332"/>
          </a:xfrm>
        </p:grpSpPr>
        <p:sp>
          <p:nvSpPr>
            <p:cNvPr id="362" name="TextBox 3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3" name="Oval 3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8473921" y="2731044"/>
            <a:ext cx="846349" cy="276999"/>
            <a:chOff x="1648238" y="5636316"/>
            <a:chExt cx="846349" cy="276999"/>
          </a:xfrm>
        </p:grpSpPr>
        <p:sp>
          <p:nvSpPr>
            <p:cNvPr id="367" name="TextBox 366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68" name="Oval 367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7558945" y="3588093"/>
            <a:ext cx="846349" cy="276999"/>
            <a:chOff x="1648238" y="5636316"/>
            <a:chExt cx="846349" cy="276999"/>
          </a:xfrm>
        </p:grpSpPr>
        <p:sp>
          <p:nvSpPr>
            <p:cNvPr id="370" name="TextBox 36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1" name="Oval 37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6720292" y="3958743"/>
            <a:ext cx="846349" cy="276999"/>
            <a:chOff x="1648238" y="5636316"/>
            <a:chExt cx="846349" cy="276999"/>
          </a:xfrm>
        </p:grpSpPr>
        <p:sp>
          <p:nvSpPr>
            <p:cNvPr id="373" name="TextBox 372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4" name="Oval 373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155502" y="2769235"/>
            <a:ext cx="846349" cy="276999"/>
            <a:chOff x="1648238" y="5636316"/>
            <a:chExt cx="846349" cy="276999"/>
          </a:xfrm>
        </p:grpSpPr>
        <p:sp>
          <p:nvSpPr>
            <p:cNvPr id="376" name="TextBox 375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865200" y="294556"/>
            <a:ext cx="846349" cy="276999"/>
            <a:chOff x="1648238" y="5636316"/>
            <a:chExt cx="846349" cy="276999"/>
          </a:xfrm>
        </p:grpSpPr>
        <p:sp>
          <p:nvSpPr>
            <p:cNvPr id="379" name="TextBox 378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80" name="Oval 379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tangle 422"/>
          <p:cNvSpPr/>
          <p:nvPr/>
        </p:nvSpPr>
        <p:spPr>
          <a:xfrm>
            <a:off x="8070752" y="432904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8144470" y="492212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8044248" y="428088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Google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8100212" y="4876662"/>
            <a:ext cx="9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Google rejects Mary</a:t>
            </a:r>
          </a:p>
        </p:txBody>
      </p:sp>
      <p:cxnSp>
        <p:nvCxnSpPr>
          <p:cNvPr id="428" name="Straight Arrow Connector 427"/>
          <p:cNvCxnSpPr>
            <a:stCxn id="425" idx="2"/>
          </p:cNvCxnSpPr>
          <p:nvPr/>
        </p:nvCxnSpPr>
        <p:spPr>
          <a:xfrm flipH="1">
            <a:off x="8476509" y="4619442"/>
            <a:ext cx="11932" cy="348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endCxn id="426" idx="1"/>
          </p:cNvCxnSpPr>
          <p:nvPr/>
        </p:nvCxnSpPr>
        <p:spPr>
          <a:xfrm>
            <a:off x="7577725" y="4431683"/>
            <a:ext cx="522487" cy="6142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/>
          <p:cNvGrpSpPr/>
          <p:nvPr/>
        </p:nvGrpSpPr>
        <p:grpSpPr>
          <a:xfrm>
            <a:off x="7875893" y="4102892"/>
            <a:ext cx="236762" cy="369332"/>
            <a:chOff x="1726262" y="5402510"/>
            <a:chExt cx="236762" cy="369332"/>
          </a:xfrm>
        </p:grpSpPr>
        <p:sp>
          <p:nvSpPr>
            <p:cNvPr id="438" name="TextBox 43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39" name="Oval 43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7985360" y="4696324"/>
            <a:ext cx="236762" cy="369332"/>
            <a:chOff x="1726262" y="5402510"/>
            <a:chExt cx="236762" cy="369332"/>
          </a:xfrm>
        </p:grpSpPr>
        <p:sp>
          <p:nvSpPr>
            <p:cNvPr id="441" name="TextBox 44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42" name="Oval 44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8045336" y="4586928"/>
            <a:ext cx="846349" cy="276999"/>
            <a:chOff x="1648238" y="5636316"/>
            <a:chExt cx="846349" cy="276999"/>
          </a:xfrm>
        </p:grpSpPr>
        <p:sp>
          <p:nvSpPr>
            <p:cNvPr id="444" name="TextBox 443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445" name="Oval 444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tangle 460"/>
          <p:cNvSpPr/>
          <p:nvPr/>
        </p:nvSpPr>
        <p:spPr>
          <a:xfrm>
            <a:off x="760270" y="4431786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799926" y="4392832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wants to </a:t>
            </a:r>
          </a:p>
          <a:p>
            <a:r>
              <a:rPr lang="en-US" sz="800" dirty="0"/>
              <a:t>live in Idaho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597273" y="4227278"/>
            <a:ext cx="236762" cy="369332"/>
            <a:chOff x="1726262" y="5402510"/>
            <a:chExt cx="236762" cy="369332"/>
          </a:xfrm>
        </p:grpSpPr>
        <p:sp>
          <p:nvSpPr>
            <p:cNvPr id="464" name="TextBox 46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65" name="Oval 46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990774" y="3837387"/>
            <a:ext cx="540230" cy="276999"/>
            <a:chOff x="1777735" y="5445382"/>
            <a:chExt cx="540230" cy="276999"/>
          </a:xfrm>
        </p:grpSpPr>
        <p:sp>
          <p:nvSpPr>
            <p:cNvPr id="467" name="TextBox 466"/>
            <p:cNvSpPr txBox="1"/>
            <p:nvPr/>
          </p:nvSpPr>
          <p:spPr>
            <a:xfrm>
              <a:off x="1777735" y="5445382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dirty="0"/>
            </a:p>
          </p:txBody>
        </p:sp>
        <p:sp>
          <p:nvSpPr>
            <p:cNvPr id="468" name="Oval 467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9" name="Straight Arrow Connector 468"/>
          <p:cNvCxnSpPr>
            <a:stCxn id="149" idx="2"/>
            <a:endCxn id="462" idx="0"/>
          </p:cNvCxnSpPr>
          <p:nvPr/>
        </p:nvCxnSpPr>
        <p:spPr>
          <a:xfrm flipH="1">
            <a:off x="1184808" y="3583002"/>
            <a:ext cx="59729" cy="80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1435861" y="5341380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290281" y="5102892"/>
            <a:ext cx="236762" cy="369332"/>
            <a:chOff x="1726262" y="5402510"/>
            <a:chExt cx="236762" cy="369332"/>
          </a:xfrm>
        </p:grpSpPr>
        <p:sp>
          <p:nvSpPr>
            <p:cNvPr id="383" name="TextBox 38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84" name="Oval 3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5" name="TextBox 384"/>
          <p:cNvSpPr txBox="1"/>
          <p:nvPr/>
        </p:nvSpPr>
        <p:spPr>
          <a:xfrm>
            <a:off x="1547794" y="5300244"/>
            <a:ext cx="65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Sam moves</a:t>
            </a:r>
          </a:p>
          <a:p>
            <a:r>
              <a:rPr lang="en-US" sz="800" dirty="0"/>
              <a:t> to Idaho</a:t>
            </a:r>
          </a:p>
        </p:txBody>
      </p:sp>
      <p:cxnSp>
        <p:nvCxnSpPr>
          <p:cNvPr id="386" name="Straight Arrow Connector 385"/>
          <p:cNvCxnSpPr>
            <a:stCxn id="462" idx="2"/>
            <a:endCxn id="385" idx="0"/>
          </p:cNvCxnSpPr>
          <p:nvPr/>
        </p:nvCxnSpPr>
        <p:spPr>
          <a:xfrm>
            <a:off x="1184808" y="4731386"/>
            <a:ext cx="692564" cy="56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1332927" y="4718244"/>
            <a:ext cx="236762" cy="369332"/>
            <a:chOff x="1726262" y="5402510"/>
            <a:chExt cx="236762" cy="369332"/>
          </a:xfrm>
        </p:grpSpPr>
        <p:sp>
          <p:nvSpPr>
            <p:cNvPr id="431" name="TextBox 4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2" name="Oval 4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tangle 432"/>
          <p:cNvSpPr/>
          <p:nvPr/>
        </p:nvSpPr>
        <p:spPr>
          <a:xfrm>
            <a:off x="3573275" y="627518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/>
          <p:cNvSpPr txBox="1"/>
          <p:nvPr/>
        </p:nvSpPr>
        <p:spPr>
          <a:xfrm>
            <a:off x="3524863" y="6226831"/>
            <a:ext cx="100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Sam lives in Idaho</a:t>
            </a:r>
          </a:p>
        </p:txBody>
      </p:sp>
      <p:cxnSp>
        <p:nvCxnSpPr>
          <p:cNvPr id="435" name="Straight Arrow Connector 434"/>
          <p:cNvCxnSpPr>
            <a:stCxn id="381" idx="3"/>
            <a:endCxn id="434" idx="1"/>
          </p:cNvCxnSpPr>
          <p:nvPr/>
        </p:nvCxnSpPr>
        <p:spPr>
          <a:xfrm>
            <a:off x="2283149" y="5463178"/>
            <a:ext cx="1241714" cy="87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Group 451"/>
          <p:cNvGrpSpPr/>
          <p:nvPr/>
        </p:nvGrpSpPr>
        <p:grpSpPr>
          <a:xfrm>
            <a:off x="3410379" y="6014875"/>
            <a:ext cx="236762" cy="369332"/>
            <a:chOff x="1726262" y="5402510"/>
            <a:chExt cx="236762" cy="369332"/>
          </a:xfrm>
        </p:grpSpPr>
        <p:sp>
          <p:nvSpPr>
            <p:cNvPr id="453" name="TextBox 4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54" name="Oval 4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235</Words>
  <Application>Microsoft Office PowerPoint</Application>
  <PresentationFormat>Widescreen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Robertson</dc:creator>
  <cp:lastModifiedBy>Scott Robertson</cp:lastModifiedBy>
  <cp:revision>14</cp:revision>
  <dcterms:created xsi:type="dcterms:W3CDTF">2016-03-18T17:57:14Z</dcterms:created>
  <dcterms:modified xsi:type="dcterms:W3CDTF">2016-03-22T16:09:10Z</dcterms:modified>
</cp:coreProperties>
</file>