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363"/>
          <p:cNvSpPr/>
          <p:nvPr/>
        </p:nvSpPr>
        <p:spPr>
          <a:xfrm>
            <a:off x="3166973" y="5378922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378519" y="567406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4420563" y="514401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3248603" y="5335509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</a:t>
            </a:r>
          </a:p>
          <a:p>
            <a:r>
              <a:rPr lang="en-US" sz="800" dirty="0"/>
              <a:t>Fall in love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4553903" y="5163478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loves S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476522" y="570221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 loves M</a:t>
            </a:r>
          </a:p>
        </p:txBody>
      </p:sp>
      <p:cxnSp>
        <p:nvCxnSpPr>
          <p:cNvPr id="412" name="Straight Arrow Connector 411"/>
          <p:cNvCxnSpPr>
            <a:stCxn id="409" idx="3"/>
            <a:endCxn id="408" idx="1"/>
          </p:cNvCxnSpPr>
          <p:nvPr/>
        </p:nvCxnSpPr>
        <p:spPr>
          <a:xfrm flipV="1">
            <a:off x="4034396" y="5265811"/>
            <a:ext cx="386167" cy="23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409" idx="3"/>
            <a:endCxn id="365" idx="1"/>
          </p:cNvCxnSpPr>
          <p:nvPr/>
        </p:nvCxnSpPr>
        <p:spPr>
          <a:xfrm>
            <a:off x="4034396" y="5504786"/>
            <a:ext cx="344123" cy="29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5718743" y="5371268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7100779" y="5399075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5"/>
          <p:cNvSpPr txBox="1"/>
          <p:nvPr/>
        </p:nvSpPr>
        <p:spPr>
          <a:xfrm>
            <a:off x="5830597" y="538127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&amp; S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7063130" y="5372288"/>
            <a:ext cx="9044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 is married to M</a:t>
            </a:r>
          </a:p>
          <a:p>
            <a:r>
              <a:rPr lang="en-US" sz="800" dirty="0"/>
              <a:t>M is married to S</a:t>
            </a:r>
          </a:p>
        </p:txBody>
      </p:sp>
      <p:cxnSp>
        <p:nvCxnSpPr>
          <p:cNvPr id="418" name="Straight Arrow Connector 417"/>
          <p:cNvCxnSpPr>
            <a:stCxn id="414" idx="3"/>
            <a:endCxn id="417" idx="1"/>
          </p:cNvCxnSpPr>
          <p:nvPr/>
        </p:nvCxnSpPr>
        <p:spPr>
          <a:xfrm flipV="1">
            <a:off x="6570226" y="5541565"/>
            <a:ext cx="492904" cy="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08" idx="3"/>
            <a:endCxn id="414" idx="1"/>
          </p:cNvCxnSpPr>
          <p:nvPr/>
        </p:nvCxnSpPr>
        <p:spPr>
          <a:xfrm>
            <a:off x="5267851" y="5265811"/>
            <a:ext cx="450892" cy="279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5" idx="3"/>
            <a:endCxn id="414" idx="1"/>
          </p:cNvCxnSpPr>
          <p:nvPr/>
        </p:nvCxnSpPr>
        <p:spPr>
          <a:xfrm flipV="1">
            <a:off x="5225807" y="5545550"/>
            <a:ext cx="492936" cy="250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85669" y="405504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9112057" y="6024642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445991" y="494828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437" y="2321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295" y="22539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122725" y="349605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 dirty="0"/>
              <a:t>Accepts </a:t>
            </a:r>
            <a:r>
              <a:rPr lang="en-US" sz="800" dirty="0" err="1"/>
              <a:t>mary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25325" y="4016089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789681" y="871003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38525" y="5699372"/>
            <a:ext cx="236762" cy="369332"/>
            <a:chOff x="1726262" y="5402510"/>
            <a:chExt cx="236762" cy="369332"/>
          </a:xfrm>
        </p:grpSpPr>
        <p:sp>
          <p:nvSpPr>
            <p:cNvPr id="227" name="TextBox 22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8" name="Oval 2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22672" y="3850535"/>
            <a:ext cx="236762" cy="369332"/>
            <a:chOff x="1726262" y="5402510"/>
            <a:chExt cx="236762" cy="369332"/>
          </a:xfrm>
        </p:grpSpPr>
        <p:sp>
          <p:nvSpPr>
            <p:cNvPr id="233" name="TextBox 23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979266" y="840814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211486" y="3081878"/>
            <a:ext cx="236762" cy="369332"/>
            <a:chOff x="1726262" y="5402510"/>
            <a:chExt cx="236762" cy="369332"/>
          </a:xfrm>
        </p:grpSpPr>
        <p:sp>
          <p:nvSpPr>
            <p:cNvPr id="254" name="TextBox 25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5" name="Oval 25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1300411" y="4709797"/>
            <a:ext cx="236762" cy="369332"/>
            <a:chOff x="1726262" y="5402510"/>
            <a:chExt cx="236762" cy="369332"/>
          </a:xfrm>
        </p:grpSpPr>
        <p:sp>
          <p:nvSpPr>
            <p:cNvPr id="269" name="TextBox 26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0" name="Oval 26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5574357" y="5100189"/>
            <a:ext cx="236762" cy="369332"/>
            <a:chOff x="1726262" y="5402510"/>
            <a:chExt cx="236762" cy="369332"/>
          </a:xfrm>
        </p:grpSpPr>
        <p:sp>
          <p:nvSpPr>
            <p:cNvPr id="272" name="TextBox 2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3" name="Oval 2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014278" y="5135352"/>
            <a:ext cx="236762" cy="369332"/>
            <a:chOff x="1726262" y="5402510"/>
            <a:chExt cx="236762" cy="369332"/>
          </a:xfrm>
        </p:grpSpPr>
        <p:sp>
          <p:nvSpPr>
            <p:cNvPr id="275" name="TextBox 27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" name="Oval 27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5818" y="44036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4246837" y="5447949"/>
            <a:ext cx="236762" cy="369332"/>
            <a:chOff x="1726262" y="5402510"/>
            <a:chExt cx="236762" cy="369332"/>
          </a:xfrm>
        </p:grpSpPr>
        <p:sp>
          <p:nvSpPr>
            <p:cNvPr id="320" name="TextBox 31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281160" y="4922387"/>
            <a:ext cx="236762" cy="369332"/>
            <a:chOff x="1726262" y="5402510"/>
            <a:chExt cx="236762" cy="369332"/>
          </a:xfrm>
        </p:grpSpPr>
        <p:sp>
          <p:nvSpPr>
            <p:cNvPr id="323" name="TextBox 32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6973750" y="5173828"/>
            <a:ext cx="236762" cy="369332"/>
            <a:chOff x="1726262" y="5402510"/>
            <a:chExt cx="236762" cy="369332"/>
          </a:xfrm>
        </p:grpSpPr>
        <p:sp>
          <p:nvSpPr>
            <p:cNvPr id="326" name="TextBox 3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974355" y="5930376"/>
            <a:ext cx="236762" cy="369332"/>
            <a:chOff x="1726262" y="5402510"/>
            <a:chExt cx="236762" cy="369332"/>
          </a:xfrm>
        </p:grpSpPr>
        <p:sp>
          <p:nvSpPr>
            <p:cNvPr id="329" name="TextBox 32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30" name="Oval 32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4126755" y="6082776"/>
            <a:ext cx="236762" cy="369332"/>
            <a:chOff x="1726262" y="5402510"/>
            <a:chExt cx="236762" cy="369332"/>
          </a:xfrm>
        </p:grpSpPr>
        <p:sp>
          <p:nvSpPr>
            <p:cNvPr id="332" name="TextBox 33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33" name="Oval 33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279155" y="6235176"/>
            <a:ext cx="236762" cy="369332"/>
            <a:chOff x="1726262" y="5402510"/>
            <a:chExt cx="236762" cy="369332"/>
          </a:xfrm>
        </p:grpSpPr>
        <p:sp>
          <p:nvSpPr>
            <p:cNvPr id="335" name="TextBox 33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36" name="Oval 33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1023720" y="3648233"/>
            <a:ext cx="540230" cy="276999"/>
            <a:chOff x="1777735" y="5445382"/>
            <a:chExt cx="540230" cy="276999"/>
          </a:xfrm>
        </p:grpSpPr>
        <p:sp>
          <p:nvSpPr>
            <p:cNvPr id="344" name="TextBox 343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989179" y="6091062"/>
            <a:ext cx="846349" cy="307777"/>
            <a:chOff x="1648238" y="5636316"/>
            <a:chExt cx="846349" cy="307777"/>
          </a:xfrm>
        </p:grpSpPr>
        <p:sp>
          <p:nvSpPr>
            <p:cNvPr id="382" name="TextBox 381"/>
            <p:cNvSpPr txBox="1"/>
            <p:nvPr/>
          </p:nvSpPr>
          <p:spPr>
            <a:xfrm>
              <a:off x="1648238" y="5636316"/>
              <a:ext cx="846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outcome</a:t>
              </a:r>
            </a:p>
          </p:txBody>
        </p:sp>
        <p:sp>
          <p:nvSpPr>
            <p:cNvPr id="383" name="Oval 382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3141579" y="6243462"/>
            <a:ext cx="846349" cy="307777"/>
            <a:chOff x="1648238" y="5636316"/>
            <a:chExt cx="846349" cy="307777"/>
          </a:xfrm>
        </p:grpSpPr>
        <p:sp>
          <p:nvSpPr>
            <p:cNvPr id="385" name="TextBox 384"/>
            <p:cNvSpPr txBox="1"/>
            <p:nvPr/>
          </p:nvSpPr>
          <p:spPr>
            <a:xfrm>
              <a:off x="1648238" y="5636316"/>
              <a:ext cx="846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outcome</a:t>
              </a:r>
            </a:p>
          </p:txBody>
        </p:sp>
        <p:sp>
          <p:nvSpPr>
            <p:cNvPr id="386" name="Oval 385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293979" y="6395862"/>
            <a:ext cx="846349" cy="307777"/>
            <a:chOff x="1648238" y="5636316"/>
            <a:chExt cx="846349" cy="307777"/>
          </a:xfrm>
        </p:grpSpPr>
        <p:sp>
          <p:nvSpPr>
            <p:cNvPr id="388" name="TextBox 387"/>
            <p:cNvSpPr txBox="1"/>
            <p:nvPr/>
          </p:nvSpPr>
          <p:spPr>
            <a:xfrm>
              <a:off x="1648238" y="5636316"/>
              <a:ext cx="846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outcome</a:t>
              </a:r>
            </a:p>
          </p:txBody>
        </p:sp>
        <p:sp>
          <p:nvSpPr>
            <p:cNvPr id="389" name="Oval 388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6640558" y="5265811"/>
            <a:ext cx="236762" cy="369332"/>
            <a:chOff x="1726262" y="5402510"/>
            <a:chExt cx="236762" cy="369332"/>
          </a:xfrm>
        </p:grpSpPr>
        <p:sp>
          <p:nvSpPr>
            <p:cNvPr id="391" name="TextBox 39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2" name="Oval 39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5267195" y="5518390"/>
            <a:ext cx="236762" cy="369332"/>
            <a:chOff x="1726262" y="5402510"/>
            <a:chExt cx="236762" cy="369332"/>
          </a:xfrm>
        </p:grpSpPr>
        <p:sp>
          <p:nvSpPr>
            <p:cNvPr id="394" name="TextBox 3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5" name="Oval 3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4051910" y="5385932"/>
            <a:ext cx="236762" cy="369332"/>
            <a:chOff x="1726262" y="5402510"/>
            <a:chExt cx="236762" cy="369332"/>
          </a:xfrm>
        </p:grpSpPr>
        <p:sp>
          <p:nvSpPr>
            <p:cNvPr id="397" name="TextBox 3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8" name="Oval 3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043495" y="5175901"/>
            <a:ext cx="236762" cy="369332"/>
            <a:chOff x="1726262" y="5402510"/>
            <a:chExt cx="236762" cy="369332"/>
          </a:xfrm>
        </p:grpSpPr>
        <p:sp>
          <p:nvSpPr>
            <p:cNvPr id="400" name="TextBox 39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1" name="Oval 40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5271198" y="5127917"/>
            <a:ext cx="236762" cy="369332"/>
            <a:chOff x="1726262" y="5402510"/>
            <a:chExt cx="236762" cy="369332"/>
          </a:xfrm>
        </p:grpSpPr>
        <p:sp>
          <p:nvSpPr>
            <p:cNvPr id="403" name="TextBox 40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4" name="Oval 40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5" name="TextBox 404"/>
          <p:cNvSpPr txBox="1"/>
          <p:nvPr/>
        </p:nvSpPr>
        <p:spPr>
          <a:xfrm>
            <a:off x="1557924" y="4907149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moves</a:t>
            </a:r>
          </a:p>
          <a:p>
            <a:r>
              <a:rPr lang="en-US" sz="800" dirty="0"/>
              <a:t> to Idaho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6623701" y="6298840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6776101" y="6451240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cxnSp>
        <p:nvCxnSpPr>
          <p:cNvPr id="58" name="Straight Arrow Connector 57"/>
          <p:cNvCxnSpPr>
            <a:stCxn id="152" idx="2"/>
            <a:endCxn id="409" idx="0"/>
          </p:cNvCxnSpPr>
          <p:nvPr/>
        </p:nvCxnSpPr>
        <p:spPr>
          <a:xfrm>
            <a:off x="3625371" y="4775417"/>
            <a:ext cx="16129" cy="56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9" idx="2"/>
            <a:endCxn id="157" idx="0"/>
          </p:cNvCxnSpPr>
          <p:nvPr/>
        </p:nvCxnSpPr>
        <p:spPr>
          <a:xfrm flipH="1">
            <a:off x="1210207" y="3583002"/>
            <a:ext cx="34330" cy="433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157" idx="2"/>
            <a:endCxn id="405" idx="0"/>
          </p:cNvCxnSpPr>
          <p:nvPr/>
        </p:nvCxnSpPr>
        <p:spPr>
          <a:xfrm>
            <a:off x="1210207" y="4354643"/>
            <a:ext cx="677295" cy="55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268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11</cp:revision>
  <dcterms:created xsi:type="dcterms:W3CDTF">2016-03-18T17:57:14Z</dcterms:created>
  <dcterms:modified xsi:type="dcterms:W3CDTF">2016-03-22T16:44:22Z</dcterms:modified>
</cp:coreProperties>
</file>