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5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9DE-5866-C341-BC33-8EAFB949393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C85-E63A-4A43-847C-68D03DF1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9DE-5866-C341-BC33-8EAFB949393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C85-E63A-4A43-847C-68D03DF1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0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9DE-5866-C341-BC33-8EAFB949393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C85-E63A-4A43-847C-68D03DF1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9DE-5866-C341-BC33-8EAFB949393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C85-E63A-4A43-847C-68D03DF1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9DE-5866-C341-BC33-8EAFB949393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C85-E63A-4A43-847C-68D03DF1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4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9DE-5866-C341-BC33-8EAFB949393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C85-E63A-4A43-847C-68D03DF1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9DE-5866-C341-BC33-8EAFB949393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C85-E63A-4A43-847C-68D03DF1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9DE-5866-C341-BC33-8EAFB949393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C85-E63A-4A43-847C-68D03DF1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9DE-5866-C341-BC33-8EAFB949393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C85-E63A-4A43-847C-68D03DF1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5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9DE-5866-C341-BC33-8EAFB949393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C85-E63A-4A43-847C-68D03DF1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B9DE-5866-C341-BC33-8EAFB949393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CC85-E63A-4A43-847C-68D03DF1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B9DE-5866-C341-BC33-8EAFB949393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CC85-E63A-4A43-847C-68D03DF19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4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Corona/</a:t>
            </a:r>
            <a:r>
              <a:rPr lang="en-US" dirty="0" err="1" smtClean="0"/>
              <a:t>Lua</a:t>
            </a:r>
            <a:r>
              <a:rPr lang="en-US" dirty="0" smtClean="0"/>
              <a:t> Tutorial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Scott Harrison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Lua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is a programing language</a:t>
            </a:r>
          </a:p>
          <a:p>
            <a:r>
              <a:rPr lang="en-US" dirty="0" smtClean="0"/>
              <a:t>It works on most platforms that support c (Window, </a:t>
            </a:r>
            <a:r>
              <a:rPr lang="en-US" dirty="0" err="1" smtClean="0"/>
              <a:t>MacOS</a:t>
            </a:r>
            <a:r>
              <a:rPr lang="en-US" dirty="0" smtClean="0"/>
              <a:t>, android, iOS,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is fast and very light weight</a:t>
            </a:r>
          </a:p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It is not class based </a:t>
            </a:r>
          </a:p>
          <a:p>
            <a:r>
              <a:rPr lang="en-US" dirty="0" smtClean="0"/>
              <a:t>More info at </a:t>
            </a:r>
            <a:r>
              <a:rPr lang="en-US" dirty="0" err="1" smtClean="0"/>
              <a:t>lua.org</a:t>
            </a:r>
            <a:r>
              <a:rPr lang="en-US" dirty="0" smtClean="0"/>
              <a:t>/</a:t>
            </a:r>
            <a:r>
              <a:rPr lang="en-US" dirty="0" err="1" smtClean="0"/>
              <a:t>about.html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1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 is used in: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251870"/>
            <a:ext cx="4013200" cy="401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762" y="2251870"/>
            <a:ext cx="2905679" cy="41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0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Corona?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3823"/>
          </a:xfrm>
        </p:spPr>
        <p:txBody>
          <a:bodyPr/>
          <a:lstStyle/>
          <a:p>
            <a:r>
              <a:rPr lang="en-US" dirty="0" smtClean="0"/>
              <a:t>It is </a:t>
            </a:r>
            <a:r>
              <a:rPr lang="en-US" smtClean="0"/>
              <a:t>a App/2d Game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lua</a:t>
            </a:r>
            <a:r>
              <a:rPr lang="en-US" dirty="0" smtClean="0"/>
              <a:t> as programing language</a:t>
            </a:r>
          </a:p>
          <a:p>
            <a:r>
              <a:rPr lang="en-US" dirty="0" smtClean="0"/>
              <a:t>It is free to use</a:t>
            </a:r>
          </a:p>
          <a:p>
            <a:r>
              <a:rPr lang="en-US" dirty="0" smtClean="0"/>
              <a:t>The Corona Simulator allows you to see you changes in </a:t>
            </a:r>
            <a:r>
              <a:rPr lang="en-US" dirty="0" err="1" smtClean="0"/>
              <a:t>realtime</a:t>
            </a:r>
            <a:endParaRPr lang="en-US" dirty="0" smtClean="0"/>
          </a:p>
          <a:p>
            <a:r>
              <a:rPr lang="en-US" dirty="0" smtClean="0"/>
              <a:t>Powered by Open </a:t>
            </a:r>
            <a:r>
              <a:rPr lang="en-US" dirty="0" err="1" smtClean="0"/>
              <a:t>Gl</a:t>
            </a:r>
            <a:r>
              <a:rPr lang="en-US" dirty="0"/>
              <a:t> </a:t>
            </a:r>
            <a:r>
              <a:rPr lang="en-US" dirty="0" smtClean="0"/>
              <a:t>(graphics)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206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Apps that use Corona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5186362"/>
            <a:ext cx="1499146" cy="1499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87" y="5214279"/>
            <a:ext cx="1471229" cy="1471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034" y="5323255"/>
            <a:ext cx="1362254" cy="13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8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Balloon Pop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9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Score system</a:t>
            </a:r>
          </a:p>
          <a:p>
            <a:r>
              <a:rPr lang="en-US" dirty="0" smtClean="0"/>
              <a:t>Leaderboards</a:t>
            </a:r>
          </a:p>
          <a:p>
            <a:r>
              <a:rPr lang="en-US" dirty="0" smtClean="0"/>
              <a:t>Make the speed </a:t>
            </a:r>
            <a:r>
              <a:rPr lang="en-US" dirty="0"/>
              <a:t>of </a:t>
            </a:r>
            <a:r>
              <a:rPr lang="en-US" dirty="0" smtClean="0"/>
              <a:t>balloons increase</a:t>
            </a:r>
          </a:p>
          <a:p>
            <a:r>
              <a:rPr lang="en-US" dirty="0" smtClean="0"/>
              <a:t>Different types </a:t>
            </a:r>
            <a:r>
              <a:rPr lang="en-US" smtClean="0"/>
              <a:t>and color or balloons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6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119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Corona/Lua Tutorial </vt:lpstr>
      <vt:lpstr>What is Lua?</vt:lpstr>
      <vt:lpstr>Lua is used in:</vt:lpstr>
      <vt:lpstr>What is Corona?</vt:lpstr>
      <vt:lpstr>Balloon Pop</vt:lpstr>
      <vt:lpstr>Challenge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Corona/Lua Tutorial </dc:title>
  <dc:creator>Office365</dc:creator>
  <cp:lastModifiedBy>Office365</cp:lastModifiedBy>
  <cp:revision>6</cp:revision>
  <dcterms:created xsi:type="dcterms:W3CDTF">2017-11-01T02:13:31Z</dcterms:created>
  <dcterms:modified xsi:type="dcterms:W3CDTF">2017-11-01T23:27:20Z</dcterms:modified>
</cp:coreProperties>
</file>