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57" r:id="rId4"/>
    <p:sldId id="259" r:id="rId5"/>
    <p:sldId id="260" r:id="rId6"/>
    <p:sldId id="262" r:id="rId7"/>
    <p:sldId id="264" r:id="rId8"/>
    <p:sldId id="263" r:id="rId9"/>
    <p:sldId id="271" r:id="rId10"/>
    <p:sldId id="266" r:id="rId11"/>
    <p:sldId id="272" r:id="rId12"/>
    <p:sldId id="273" r:id="rId13"/>
    <p:sldId id="274" r:id="rId14"/>
    <p:sldId id="275" r:id="rId15"/>
    <p:sldId id="276" r:id="rId16"/>
    <p:sldId id="278" r:id="rId17"/>
    <p:sldId id="270" r:id="rId18"/>
    <p:sldId id="283" r:id="rId19"/>
    <p:sldId id="284" r:id="rId20"/>
    <p:sldId id="269" r:id="rId21"/>
    <p:sldId id="280" r:id="rId22"/>
    <p:sldId id="265" r:id="rId23"/>
    <p:sldId id="279" r:id="rId24"/>
    <p:sldId id="258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6753" autoAdjust="0"/>
  </p:normalViewPr>
  <p:slideViewPr>
    <p:cSldViewPr snapToGrid="0">
      <p:cViewPr varScale="1">
        <p:scale>
          <a:sx n="61" d="100"/>
          <a:sy n="61" d="100"/>
        </p:scale>
        <p:origin x="88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A860-EBAC-4EEA-83E7-657F1B7E4F7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EC6A-F5A4-441D-B3C5-D1EF8312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4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7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6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58C7-E1E3-44BD-8DCF-37B8355642A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6/07/15/net-core-roadma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dotnet/2016/05/23/changes-to-project-js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log.west-wind.com/posts/2016/Jun/06/Publishing-and-Running-ASPNET-Core-Applications-with-II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720094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ben_a_adams" TargetMode="External"/><Relationship Id="rId4" Type="http://schemas.openxmlformats.org/officeDocument/2006/relationships/hyperlink" Target="https://github.com/aspnet/KestrelHttpServer/graphs/contributor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/wiki/Roadma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efcore-vs-ef6/featur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EntityFramework/issues/5816#issuecomment-228167444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dotnet/2016/07/15/net-core-roadmap/" TargetMode="External"/><Relationship Id="rId3" Type="http://schemas.openxmlformats.org/officeDocument/2006/relationships/hyperlink" Target="http://www.dot.net/" TargetMode="External"/><Relationship Id="rId7" Type="http://schemas.openxmlformats.org/officeDocument/2006/relationships/hyperlink" Target="https://github.com/aspne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sp.net/" TargetMode="External"/><Relationship Id="rId5" Type="http://schemas.openxmlformats.org/officeDocument/2006/relationships/hyperlink" Target="https://channel9.msdn.com/Series/aspnetmonsters" TargetMode="External"/><Relationship Id="rId4" Type="http://schemas.openxmlformats.org/officeDocument/2006/relationships/hyperlink" Target="http://live.asp.ne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earch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icanhasdot.net/" TargetMode="External"/><Relationship Id="rId3" Type="http://schemas.openxmlformats.org/officeDocument/2006/relationships/hyperlink" Target="https://github.com/JimBobSquarePants/ImageProcessor" TargetMode="External"/><Relationship Id="rId7" Type="http://schemas.openxmlformats.org/officeDocument/2006/relationships/hyperlink" Target="https://github.com/dotnet/corefx/issues/1006#issuecomment-1626038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evejgordon.co.uk/how-to-send-emails-in-asp-net-core-1-0" TargetMode="External"/><Relationship Id="rId5" Type="http://schemas.openxmlformats.org/officeDocument/2006/relationships/hyperlink" Target="https://github.com/jstedfast/MailKit" TargetMode="External"/><Relationship Id="rId4" Type="http://schemas.openxmlformats.org/officeDocument/2006/relationships/hyperlink" Target="http://github.com/dotnet/corefx/issues/208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Sauber</a:t>
            </a:r>
          </a:p>
          <a:p>
            <a:r>
              <a:rPr lang="en-US" dirty="0"/>
              <a:t>@</a:t>
            </a:r>
            <a:r>
              <a:rPr lang="en-US" dirty="0" err="1"/>
              <a:t>scottsauber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1325563"/>
          </a:xfrm>
        </p:spPr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CLI?</a:t>
            </a:r>
          </a:p>
          <a:p>
            <a:r>
              <a:rPr lang="en-US" dirty="0"/>
              <a:t>Restore, Build, Run, Publish all from the command line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run</a:t>
            </a:r>
          </a:p>
          <a:p>
            <a:r>
              <a:rPr lang="en-US" dirty="0"/>
              <a:t>Installed with the .NET Core SDK (download at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) 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BYOE(</a:t>
            </a:r>
            <a:r>
              <a:rPr lang="en-US" dirty="0" err="1"/>
              <a:t>ditor</a:t>
            </a:r>
            <a:r>
              <a:rPr lang="en-US" dirty="0"/>
              <a:t>)</a:t>
            </a:r>
          </a:p>
          <a:p>
            <a:r>
              <a:rPr lang="en-US" dirty="0"/>
              <a:t>Works for any .NET Core app, not just ASP.NET Core</a:t>
            </a:r>
          </a:p>
          <a:p>
            <a:r>
              <a:rPr lang="en-US" dirty="0"/>
              <a:t>One of the biggest breaking changes from RC1 =&gt; RC2</a:t>
            </a:r>
          </a:p>
        </p:txBody>
      </p:sp>
    </p:spTree>
    <p:extLst>
      <p:ext uri="{BB962C8B-B14F-4D97-AF65-F5344CB8AC3E}">
        <p14:creationId xmlns:p14="http://schemas.microsoft.com/office/powerpoint/2010/main" val="66829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xproj</a:t>
            </a:r>
            <a:r>
              <a:rPr lang="en-US" dirty="0"/>
              <a:t> and </a:t>
            </a:r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r>
              <a:rPr lang="en-US" dirty="0" err="1"/>
              <a:t>xproj</a:t>
            </a:r>
            <a:r>
              <a:rPr lang="en-US" dirty="0"/>
              <a:t> is a new project system for ASP.NET Core </a:t>
            </a:r>
            <a:r>
              <a:rPr lang="en-US" b="1" u="sng" dirty="0"/>
              <a:t>1.0</a:t>
            </a:r>
            <a:r>
              <a:rPr lang="en-US" dirty="0"/>
              <a:t> only</a:t>
            </a:r>
            <a:endParaRPr lang="en-US" b="1" u="sng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In the folder, in the project, no more Include sections</a:t>
            </a:r>
          </a:p>
          <a:p>
            <a:r>
              <a:rPr lang="en-US" dirty="0" err="1"/>
              <a:t>Project.json</a:t>
            </a:r>
            <a:endParaRPr lang="en-US" dirty="0"/>
          </a:p>
          <a:p>
            <a:pPr lvl="1"/>
            <a:r>
              <a:rPr lang="en-US" dirty="0"/>
              <a:t>Manage your </a:t>
            </a:r>
            <a:r>
              <a:rPr lang="en-US" dirty="0" err="1"/>
              <a:t>NuGet</a:t>
            </a:r>
            <a:r>
              <a:rPr lang="en-US" dirty="0"/>
              <a:t> dependencies</a:t>
            </a:r>
          </a:p>
          <a:p>
            <a:r>
              <a:rPr lang="en-US" dirty="0"/>
              <a:t>This is changing in the name of consistency and re-use</a:t>
            </a:r>
          </a:p>
          <a:p>
            <a:pPr lvl="1"/>
            <a:r>
              <a:rPr lang="en-US" dirty="0" err="1"/>
              <a:t>Csproj</a:t>
            </a:r>
            <a:r>
              <a:rPr lang="en-US" dirty="0"/>
              <a:t>/</a:t>
            </a:r>
            <a:r>
              <a:rPr lang="en-US" dirty="0" err="1"/>
              <a:t>msbuild</a:t>
            </a:r>
            <a:r>
              <a:rPr lang="en-US" dirty="0"/>
              <a:t> is back, but is going to incorporate benefits of </a:t>
            </a:r>
            <a:r>
              <a:rPr lang="en-US" dirty="0" err="1"/>
              <a:t>xproj</a:t>
            </a:r>
            <a:endParaRPr lang="en-US" dirty="0"/>
          </a:p>
          <a:p>
            <a:r>
              <a:rPr lang="en-US" dirty="0"/>
              <a:t>Migration to </a:t>
            </a:r>
            <a:r>
              <a:rPr lang="en-US" dirty="0" err="1"/>
              <a:t>csproj</a:t>
            </a:r>
            <a:r>
              <a:rPr lang="en-US" dirty="0"/>
              <a:t> will be easy, open project, click yes, and it just happens</a:t>
            </a:r>
          </a:p>
          <a:p>
            <a:r>
              <a:rPr lang="en-US" dirty="0">
                <a:hlinkClick r:id="rId3"/>
              </a:rPr>
              <a:t>Anticipated to be complete Q4 2016 or Q1 2017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More info: </a:t>
            </a:r>
            <a:r>
              <a:rPr lang="en-US" sz="1600" dirty="0">
                <a:hlinkClick r:id="rId4"/>
              </a:rPr>
              <a:t>https://blogs.msdn.microsoft.com/dotnet/2016/05/23/changes-to-project-json/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615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7EswDwY-944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93" y="822325"/>
            <a:ext cx="6415290" cy="48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6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4" y="365125"/>
            <a:ext cx="10515600" cy="1325563"/>
          </a:xfrm>
        </p:spPr>
        <p:txBody>
          <a:bodyPr/>
          <a:lstStyle/>
          <a:p>
            <a:r>
              <a:rPr lang="en-US" dirty="0"/>
              <a:t>ASP.NET Core – what’s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92" y="1741961"/>
            <a:ext cx="10515600" cy="4351338"/>
          </a:xfrm>
        </p:spPr>
        <p:txBody>
          <a:bodyPr/>
          <a:lstStyle/>
          <a:p>
            <a:r>
              <a:rPr lang="en-US" dirty="0"/>
              <a:t>ASP.NET Core is simply a console app.</a:t>
            </a:r>
          </a:p>
          <a:p>
            <a:r>
              <a:rPr lang="en-US" dirty="0"/>
              <a:t>Web Forms is gone</a:t>
            </a:r>
          </a:p>
          <a:p>
            <a:r>
              <a:rPr lang="en-US" dirty="0"/>
              <a:t>WCF server is gone</a:t>
            </a:r>
          </a:p>
          <a:p>
            <a:r>
              <a:rPr lang="en-US" dirty="0" err="1"/>
              <a:t>web.config</a:t>
            </a:r>
            <a:r>
              <a:rPr lang="en-US" dirty="0"/>
              <a:t> is only around for IIS compatibility</a:t>
            </a:r>
          </a:p>
          <a:p>
            <a:r>
              <a:rPr lang="en-US" dirty="0" err="1"/>
              <a:t>Global.asax</a:t>
            </a:r>
            <a:r>
              <a:rPr lang="en-US" dirty="0"/>
              <a:t> is gone</a:t>
            </a:r>
          </a:p>
          <a:p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Middleware all the things, even MVC</a:t>
            </a:r>
          </a:p>
        </p:txBody>
      </p:sp>
      <p:pic>
        <p:nvPicPr>
          <p:cNvPr id="1026" name="Picture 2" descr="../_images/request-delegate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45" y="2153773"/>
            <a:ext cx="5300255" cy="33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2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What’s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Concepts are the same</a:t>
            </a:r>
          </a:p>
          <a:p>
            <a:pPr lvl="1"/>
            <a:r>
              <a:rPr lang="en-US" dirty="0"/>
              <a:t>Still have Controllers</a:t>
            </a:r>
          </a:p>
          <a:p>
            <a:pPr lvl="1"/>
            <a:r>
              <a:rPr lang="en-US" dirty="0"/>
              <a:t>Controllers still have Actions</a:t>
            </a:r>
          </a:p>
          <a:p>
            <a:pPr lvl="1"/>
            <a:r>
              <a:rPr lang="en-US" dirty="0"/>
              <a:t>Still have Views</a:t>
            </a:r>
          </a:p>
          <a:p>
            <a:pPr lvl="1"/>
            <a:r>
              <a:rPr lang="en-US" dirty="0"/>
              <a:t>Still have partial views</a:t>
            </a:r>
          </a:p>
          <a:p>
            <a:r>
              <a:rPr lang="en-US" dirty="0"/>
              <a:t>HTML Helpers still exist</a:t>
            </a:r>
          </a:p>
          <a:p>
            <a:pPr lvl="1"/>
            <a:r>
              <a:rPr lang="en-US" dirty="0"/>
              <a:t>But you should use something else…</a:t>
            </a:r>
          </a:p>
        </p:txBody>
      </p:sp>
    </p:spTree>
    <p:extLst>
      <p:ext uri="{BB962C8B-B14F-4D97-AF65-F5344CB8AC3E}">
        <p14:creationId xmlns:p14="http://schemas.microsoft.com/office/powerpoint/2010/main" val="47358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Where’s my cheese?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and Web API Controllers have been unified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ApiController</a:t>
            </a:r>
            <a:r>
              <a:rPr lang="en-US" dirty="0"/>
              <a:t>, just inherit from Controller</a:t>
            </a:r>
          </a:p>
          <a:p>
            <a:r>
              <a:rPr lang="en-US" dirty="0"/>
              <a:t>Child actions gone in favor of View Components</a:t>
            </a:r>
          </a:p>
          <a:p>
            <a:r>
              <a:rPr lang="en-US" dirty="0"/>
              <a:t>/Views/_</a:t>
            </a:r>
            <a:r>
              <a:rPr lang="en-US" dirty="0" err="1"/>
              <a:t>ViewImports.cshtml</a:t>
            </a:r>
            <a:r>
              <a:rPr lang="en-US" dirty="0"/>
              <a:t> is your new /Views/</a:t>
            </a:r>
            <a:r>
              <a:rPr lang="en-US" dirty="0" err="1"/>
              <a:t>web.config</a:t>
            </a:r>
            <a:endParaRPr lang="en-US" dirty="0"/>
          </a:p>
          <a:p>
            <a:pPr lvl="1"/>
            <a:r>
              <a:rPr lang="en-US" dirty="0"/>
              <a:t>Instead of &lt;add namespace=“</a:t>
            </a:r>
            <a:r>
              <a:rPr lang="en-US" dirty="0" err="1"/>
              <a:t>MyNamespace.Something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Just @using </a:t>
            </a:r>
            <a:r>
              <a:rPr lang="en-US" dirty="0" err="1"/>
              <a:t>MyNamespace.Something</a:t>
            </a:r>
            <a:endParaRPr lang="en-US" dirty="0"/>
          </a:p>
          <a:p>
            <a:r>
              <a:rPr lang="en-US" dirty="0"/>
              <a:t>Static files now served by folder called </a:t>
            </a:r>
            <a:r>
              <a:rPr lang="en-US" dirty="0" err="1"/>
              <a:t>wwwroot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92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and reload, no more building</a:t>
            </a:r>
          </a:p>
          <a:p>
            <a:r>
              <a:rPr lang="en-US" dirty="0"/>
              <a:t>Dependency Injection built-in</a:t>
            </a:r>
          </a:p>
          <a:p>
            <a:r>
              <a:rPr lang="en-US" dirty="0" err="1"/>
              <a:t>TagHelpers</a:t>
            </a:r>
            <a:endParaRPr lang="en-US" dirty="0"/>
          </a:p>
          <a:p>
            <a:pPr lvl="1"/>
            <a:r>
              <a:rPr lang="en-US" dirty="0" err="1"/>
              <a:t>TagHelper</a:t>
            </a:r>
            <a:r>
              <a:rPr lang="en-US" dirty="0"/>
              <a:t>: &lt;a asp-controller=“Home” asp-action=“Index” class=“</a:t>
            </a:r>
            <a:r>
              <a:rPr lang="en-US" dirty="0" err="1"/>
              <a:t>btn</a:t>
            </a:r>
            <a:r>
              <a:rPr lang="en-US" dirty="0"/>
              <a:t>”&gt;Home&lt;/a&gt;</a:t>
            </a:r>
          </a:p>
          <a:p>
            <a:pPr lvl="1"/>
            <a:r>
              <a:rPr lang="en-US" dirty="0" err="1"/>
              <a:t>HtmlHelper</a:t>
            </a:r>
            <a:r>
              <a:rPr lang="en-US" dirty="0"/>
              <a:t>: @</a:t>
            </a:r>
            <a:r>
              <a:rPr lang="en-US" dirty="0" err="1"/>
              <a:t>Html.ActionLink</a:t>
            </a:r>
            <a:r>
              <a:rPr lang="en-US" dirty="0"/>
              <a:t>(“Index”, “Home”, new { @class=“</a:t>
            </a:r>
            <a:r>
              <a:rPr lang="en-US" dirty="0" err="1"/>
              <a:t>btn</a:t>
            </a:r>
            <a:r>
              <a:rPr lang="en-US" dirty="0"/>
              <a:t>”})</a:t>
            </a:r>
          </a:p>
          <a:p>
            <a:pPr lvl="1"/>
            <a:r>
              <a:rPr lang="en-US" dirty="0"/>
              <a:t>Come to Room 3 at 3:45 to hear me talk about Tag Helpers in depth</a:t>
            </a:r>
          </a:p>
          <a:p>
            <a:r>
              <a:rPr lang="en-US" dirty="0" err="1"/>
              <a:t>FlushAsync</a:t>
            </a:r>
            <a:endParaRPr lang="en-US" dirty="0"/>
          </a:p>
          <a:p>
            <a:r>
              <a:rPr lang="en-US" dirty="0"/>
              <a:t>Ship the framework with the app, side-by-side on the same server as other apps with different versions of .NET</a:t>
            </a:r>
          </a:p>
          <a:p>
            <a:r>
              <a:rPr lang="en-US" dirty="0"/>
              <a:t>Environments are a first class citizen</a:t>
            </a:r>
          </a:p>
        </p:txBody>
      </p:sp>
    </p:spTree>
    <p:extLst>
      <p:ext uri="{BB962C8B-B14F-4D97-AF65-F5344CB8AC3E}">
        <p14:creationId xmlns:p14="http://schemas.microsoft.com/office/powerpoint/2010/main" val="280060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new web (“application”) server</a:t>
            </a:r>
          </a:p>
          <a:p>
            <a:r>
              <a:rPr lang="en-US" dirty="0"/>
              <a:t>Built on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188584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this directly on the </a:t>
            </a:r>
            <a:r>
              <a:rPr lang="en-US" dirty="0" err="1"/>
              <a:t>Interwebs</a:t>
            </a:r>
            <a:endParaRPr lang="en-US" dirty="0"/>
          </a:p>
          <a:p>
            <a:pPr lvl="1"/>
            <a:r>
              <a:rPr lang="en-US" dirty="0"/>
              <a:t>Server in front acting as a reverse proxy</a:t>
            </a:r>
          </a:p>
          <a:p>
            <a:pPr lvl="2"/>
            <a:r>
              <a:rPr lang="en-US" dirty="0"/>
              <a:t>IIS on Windows</a:t>
            </a:r>
          </a:p>
          <a:p>
            <a:pPr lvl="2"/>
            <a:r>
              <a:rPr lang="en-US" dirty="0" err="1"/>
              <a:t>nginx</a:t>
            </a:r>
            <a:r>
              <a:rPr lang="en-US" dirty="0"/>
              <a:t> or Apache on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33" y="2776036"/>
            <a:ext cx="7523325" cy="4081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1122" y="2339236"/>
            <a:ext cx="20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en-US" dirty="0">
                <a:hlinkClick r:id="rId4"/>
              </a:rPr>
              <a:t>Rick </a:t>
            </a:r>
            <a:r>
              <a:rPr lang="en-US" dirty="0" err="1">
                <a:hlinkClick r:id="rId4"/>
              </a:rPr>
              <a:t>Strahl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4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 again)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The stuff they do is crazy in the name of perf</a:t>
            </a:r>
          </a:p>
          <a:p>
            <a:pPr lvl="1"/>
            <a:r>
              <a:rPr lang="en-US" dirty="0"/>
              <a:t>More details: </a:t>
            </a:r>
            <a:r>
              <a:rPr lang="en-US" dirty="0">
                <a:hlinkClick r:id="rId3"/>
              </a:rPr>
              <a:t>https://vimeo.com/172009499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90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ASP.NET developers</a:t>
            </a:r>
          </a:p>
          <a:p>
            <a:r>
              <a:rPr lang="en-US" dirty="0"/>
              <a:t>Other developers interested 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TechEmpower</a:t>
            </a:r>
            <a:r>
              <a:rPr lang="en-US" dirty="0"/>
              <a:t> Benchmarks</a:t>
            </a:r>
          </a:p>
          <a:p>
            <a:r>
              <a:rPr lang="en-US" dirty="0">
                <a:hlinkClick r:id="rId3"/>
              </a:rPr>
              <a:t>https://www.techempower.com/benchmarks/</a:t>
            </a:r>
            <a:endParaRPr lang="en-US" dirty="0"/>
          </a:p>
          <a:p>
            <a:r>
              <a:rPr lang="en-US" dirty="0"/>
              <a:t>Estimating just under 5M requests per second on the </a:t>
            </a:r>
            <a:r>
              <a:rPr lang="en-US" dirty="0" err="1"/>
              <a:t>TechEmpower</a:t>
            </a:r>
            <a:r>
              <a:rPr lang="en-US" dirty="0"/>
              <a:t> hardware, during their next round</a:t>
            </a:r>
          </a:p>
          <a:p>
            <a:r>
              <a:rPr lang="en-US" dirty="0"/>
              <a:t>Power of Open Source</a:t>
            </a:r>
          </a:p>
          <a:p>
            <a:pPr lvl="1"/>
            <a:r>
              <a:rPr lang="en-US" dirty="0">
                <a:hlinkClick r:id="rId4"/>
              </a:rPr>
              <a:t>#2 contributor to Kestrel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Ben Adams</a:t>
            </a:r>
            <a:r>
              <a:rPr lang="en-US" dirty="0"/>
              <a:t>, is a non-Microsoft Employee</a:t>
            </a:r>
          </a:p>
          <a:p>
            <a:r>
              <a:rPr lang="en-US" dirty="0"/>
              <a:t>This is a plain text – this is essentially hello world</a:t>
            </a:r>
          </a:p>
          <a:p>
            <a:r>
              <a:rPr lang="en-US" dirty="0"/>
              <a:t>This is where modularity is crucial</a:t>
            </a:r>
          </a:p>
        </p:txBody>
      </p:sp>
    </p:spTree>
    <p:extLst>
      <p:ext uri="{BB962C8B-B14F-4D97-AF65-F5344CB8AC3E}">
        <p14:creationId xmlns:p14="http://schemas.microsoft.com/office/powerpoint/2010/main" val="131678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still coming?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support</a:t>
            </a:r>
          </a:p>
          <a:p>
            <a:r>
              <a:rPr lang="en-US" dirty="0"/>
              <a:t>VB support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(Both C# and F# currently supported)</a:t>
            </a:r>
          </a:p>
          <a:p>
            <a:r>
              <a:rPr lang="en-US" dirty="0"/>
              <a:t>Web Pages, now called View Pages</a:t>
            </a:r>
          </a:p>
          <a:p>
            <a:r>
              <a:rPr lang="en-US" dirty="0"/>
              <a:t>All </a:t>
            </a:r>
            <a:r>
              <a:rPr lang="en-US" dirty="0">
                <a:hlinkClick r:id="rId3"/>
              </a:rPr>
              <a:t>anticipated to be shipped in Q3</a:t>
            </a:r>
            <a:endParaRPr lang="en-US" dirty="0"/>
          </a:p>
          <a:p>
            <a:r>
              <a:rPr lang="en-US" dirty="0"/>
              <a:t>As of the last Community Standup (July 19), they are still trying to determine release cadence (monthly, quarterly, semi-annually?)</a:t>
            </a:r>
          </a:p>
        </p:txBody>
      </p:sp>
    </p:spTree>
    <p:extLst>
      <p:ext uri="{BB962C8B-B14F-4D97-AF65-F5344CB8AC3E}">
        <p14:creationId xmlns:p14="http://schemas.microsoft.com/office/powerpoint/2010/main" val="22030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Click on the big Download .NET Core 1.0 button</a:t>
            </a:r>
          </a:p>
          <a:p>
            <a:r>
              <a:rPr lang="en-US" dirty="0"/>
              <a:t>Follow instructions for your OS of choice</a:t>
            </a:r>
          </a:p>
        </p:txBody>
      </p:sp>
    </p:spTree>
    <p:extLst>
      <p:ext uri="{BB962C8B-B14F-4D97-AF65-F5344CB8AC3E}">
        <p14:creationId xmlns:p14="http://schemas.microsoft.com/office/powerpoint/2010/main" val="127925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should I switch to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1.0 product with Preview Tooling.</a:t>
            </a:r>
          </a:p>
          <a:p>
            <a:r>
              <a:rPr lang="en-US" dirty="0"/>
              <a:t>Missing features (like Output Caching)</a:t>
            </a:r>
          </a:p>
          <a:p>
            <a:r>
              <a:rPr lang="en-US" dirty="0"/>
              <a:t>Entity Framework Core 1.0 has some LINQ stabilization issues and missing features compared to EF6 (stored proc support, lazy loading, connection resiliency, and </a:t>
            </a:r>
            <a:r>
              <a:rPr lang="en-US" dirty="0">
                <a:hlinkClick r:id="rId3"/>
              </a:rPr>
              <a:t>others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hlinkClick r:id="rId4"/>
              </a:rPr>
              <a:t>EF Core 1.0 guidance is to stay away from </a:t>
            </a:r>
            <a:r>
              <a:rPr lang="en-US" dirty="0" err="1">
                <a:hlinkClick r:id="rId4"/>
              </a:rPr>
              <a:t>async</a:t>
            </a:r>
            <a:endParaRPr lang="en-US" dirty="0"/>
          </a:p>
          <a:p>
            <a:pPr lvl="2"/>
            <a:r>
              <a:rPr lang="en-US" dirty="0"/>
              <a:t>Fix coming in 1.1</a:t>
            </a:r>
          </a:p>
          <a:p>
            <a:r>
              <a:rPr lang="en-US" dirty="0"/>
              <a:t>ASP.NET 4.6 is still going to be supported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221942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075"/>
            <a:ext cx="10515600" cy="4912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get ASP.NET Core</a:t>
            </a:r>
          </a:p>
          <a:p>
            <a:pPr lvl="1"/>
            <a:r>
              <a:rPr lang="en-US" dirty="0">
                <a:hlinkClick r:id="rId3"/>
              </a:rPr>
              <a:t>http://www.dot.net</a:t>
            </a:r>
            <a:endParaRPr lang="en-US" dirty="0"/>
          </a:p>
          <a:p>
            <a:r>
              <a:rPr lang="en-US" dirty="0"/>
              <a:t>ASP.NET Community Standup</a:t>
            </a:r>
          </a:p>
          <a:p>
            <a:pPr lvl="1"/>
            <a:r>
              <a:rPr lang="en-US" dirty="0">
                <a:hlinkClick r:id="rId4"/>
              </a:rPr>
              <a:t>http://live.asp.net</a:t>
            </a:r>
            <a:endParaRPr lang="en-US" dirty="0"/>
          </a:p>
          <a:p>
            <a:r>
              <a:rPr lang="en-US" dirty="0"/>
              <a:t>ASP.NET Monsters</a:t>
            </a:r>
          </a:p>
          <a:p>
            <a:pPr lvl="1"/>
            <a:r>
              <a:rPr lang="en-US" dirty="0">
                <a:hlinkClick r:id="rId5"/>
              </a:rPr>
              <a:t>https://channel9.msdn.com/Series/aspnetmonsters</a:t>
            </a:r>
            <a:endParaRPr lang="en-US" dirty="0"/>
          </a:p>
          <a:p>
            <a:r>
              <a:rPr lang="en-US" dirty="0"/>
              <a:t>ASP.NET Core Documentation</a:t>
            </a:r>
          </a:p>
          <a:p>
            <a:pPr lvl="1"/>
            <a:r>
              <a:rPr lang="en-US" dirty="0">
                <a:hlinkClick r:id="rId6"/>
              </a:rPr>
              <a:t>https://docs.asp.net/</a:t>
            </a:r>
            <a:endParaRPr lang="en-US" dirty="0"/>
          </a:p>
          <a:p>
            <a:r>
              <a:rPr lang="en-US" dirty="0"/>
              <a:t>ASP.NET Core Source</a:t>
            </a:r>
          </a:p>
          <a:p>
            <a:pPr lvl="1"/>
            <a:r>
              <a:rPr lang="en-US" dirty="0">
                <a:hlinkClick r:id="rId7"/>
              </a:rPr>
              <a:t>https://github.com/aspnet</a:t>
            </a:r>
            <a:endParaRPr lang="en-US" dirty="0"/>
          </a:p>
          <a:p>
            <a:r>
              <a:rPr lang="en-US" dirty="0"/>
              <a:t>.NET Core roadmap</a:t>
            </a:r>
          </a:p>
          <a:p>
            <a:pPr lvl="1"/>
            <a:r>
              <a:rPr lang="en-US" dirty="0">
                <a:hlinkClick r:id="rId8"/>
              </a:rPr>
              <a:t>https://blogs.msdn.microsoft.com/dotnet/2016/07/15/net-core-roadmap/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4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hit me up on Twitter @</a:t>
            </a:r>
            <a:r>
              <a:rPr lang="en-US" dirty="0" err="1"/>
              <a:t>scottsauber</a:t>
            </a:r>
            <a:endParaRPr lang="en-US" dirty="0"/>
          </a:p>
          <a:p>
            <a:r>
              <a:rPr lang="en-US" dirty="0"/>
              <a:t>Slides will be posted on my blog - scottsauber.com and GitHub – github.com/</a:t>
            </a:r>
            <a:r>
              <a:rPr lang="en-US" dirty="0" err="1"/>
              <a:t>scottsauber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12" y="2911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39413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Developer, working primarily with web and ASP.NET</a:t>
            </a:r>
          </a:p>
          <a:p>
            <a:r>
              <a:rPr lang="en-US" dirty="0"/>
              <a:t>Worked with the .NET since 2009</a:t>
            </a:r>
          </a:p>
          <a:p>
            <a:r>
              <a:rPr lang="en-US" dirty="0"/>
              <a:t>Avid learner</a:t>
            </a:r>
          </a:p>
          <a:p>
            <a:r>
              <a:rPr lang="en-US" dirty="0"/>
              <a:t>Following ASP.NET Core since the early days</a:t>
            </a:r>
          </a:p>
        </p:txBody>
      </p: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351338"/>
          </a:xfrm>
        </p:spPr>
        <p:txBody>
          <a:bodyPr/>
          <a:lstStyle/>
          <a:p>
            <a:r>
              <a:rPr lang="en-US" dirty="0"/>
              <a:t>This is an Intro talk</a:t>
            </a:r>
          </a:p>
          <a:p>
            <a:r>
              <a:rPr lang="en-US" dirty="0"/>
              <a:t>What is ASP.NET Core?</a:t>
            </a:r>
          </a:p>
          <a:p>
            <a:r>
              <a:rPr lang="en-US" dirty="0"/>
              <a:t>What is .NET Core?</a:t>
            </a:r>
          </a:p>
          <a:p>
            <a:r>
              <a:rPr lang="en-US" dirty="0"/>
              <a:t>What stayed the same?</a:t>
            </a:r>
          </a:p>
          <a:p>
            <a:r>
              <a:rPr lang="en-US" dirty="0"/>
              <a:t>What changed?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245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1996 – Classic ASP</a:t>
            </a:r>
          </a:p>
          <a:p>
            <a:r>
              <a:rPr lang="en-US" dirty="0"/>
              <a:t>2002 – ASP.NET</a:t>
            </a:r>
          </a:p>
          <a:p>
            <a:r>
              <a:rPr lang="en-US" dirty="0"/>
              <a:t>2008 – ASP.NET MVC</a:t>
            </a:r>
          </a:p>
          <a:p>
            <a:r>
              <a:rPr lang="en-US" dirty="0"/>
              <a:t>2010 – ASP.NET Web Pages</a:t>
            </a:r>
          </a:p>
          <a:p>
            <a:r>
              <a:rPr lang="en-US" dirty="0"/>
              <a:t>2012 – ASP.NET Web API and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b="1" dirty="0"/>
              <a:t>May 2014 – ASP.NET </a:t>
            </a:r>
            <a:r>
              <a:rPr lang="en-US" b="1" dirty="0" err="1"/>
              <a:t>vNext</a:t>
            </a:r>
            <a:r>
              <a:rPr lang="en-US" b="1" dirty="0"/>
              <a:t> announced</a:t>
            </a:r>
          </a:p>
          <a:p>
            <a:r>
              <a:rPr lang="en-US" b="1" dirty="0"/>
              <a:t>February 2015 – ASP.NET </a:t>
            </a:r>
            <a:r>
              <a:rPr lang="en-US" b="1" dirty="0" err="1"/>
              <a:t>vNext</a:t>
            </a:r>
            <a:r>
              <a:rPr lang="en-US" b="1" dirty="0"/>
              <a:t> named to ASP.NET 5</a:t>
            </a:r>
          </a:p>
          <a:p>
            <a:r>
              <a:rPr lang="en-US" b="1" dirty="0"/>
              <a:t>January 2016 – ASP.NET 5 renamed to ASP.NET Core 1.0</a:t>
            </a:r>
          </a:p>
          <a:p>
            <a:r>
              <a:rPr lang="en-US" b="1" dirty="0"/>
              <a:t>June 27, 2016 – ASP.NET Core 1.0 RTM Released</a:t>
            </a:r>
          </a:p>
        </p:txBody>
      </p:sp>
    </p:spTree>
    <p:extLst>
      <p:ext uri="{BB962C8B-B14F-4D97-AF65-F5344CB8AC3E}">
        <p14:creationId xmlns:p14="http://schemas.microsoft.com/office/powerpoint/2010/main" val="14151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up rewrite</a:t>
            </a:r>
          </a:p>
          <a:p>
            <a:r>
              <a:rPr lang="en-US" dirty="0"/>
              <a:t>Modular, pay for play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Reverse Package Search: </a:t>
            </a:r>
            <a:r>
              <a:rPr lang="en-US" dirty="0">
                <a:hlinkClick r:id="rId3"/>
              </a:rPr>
              <a:t>https://packagesearch.azurewebsites.net/</a:t>
            </a:r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Cross platform (Windows, Mac, various flavors of Linux, containers)</a:t>
            </a:r>
          </a:p>
          <a:p>
            <a:r>
              <a:rPr lang="en-US" dirty="0"/>
              <a:t>Has Dependency Injection baked in</a:t>
            </a:r>
          </a:p>
          <a:p>
            <a:r>
              <a:rPr lang="en-US" dirty="0"/>
              <a:t>It’s just a console app</a:t>
            </a:r>
          </a:p>
          <a:p>
            <a:r>
              <a:rPr lang="en-US" dirty="0"/>
              <a:t>Runs on .NET Framework and .NET Core</a:t>
            </a:r>
          </a:p>
        </p:txBody>
      </p:sp>
    </p:spTree>
    <p:extLst>
      <p:ext uri="{BB962C8B-B14F-4D97-AF65-F5344CB8AC3E}">
        <p14:creationId xmlns:p14="http://schemas.microsoft.com/office/powerpoint/2010/main" val="308824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52363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 platform .NET</a:t>
            </a:r>
          </a:p>
          <a:p>
            <a:r>
              <a:rPr lang="en-US" dirty="0"/>
              <a:t>Trimmed down version of .NET Framework</a:t>
            </a:r>
          </a:p>
          <a:p>
            <a:pPr lvl="1"/>
            <a:r>
              <a:rPr lang="en-US" dirty="0"/>
              <a:t>Some things missing (some temporary, some permanent)</a:t>
            </a:r>
          </a:p>
          <a:p>
            <a:pPr lvl="2"/>
            <a:r>
              <a:rPr lang="en-US" dirty="0"/>
              <a:t>Registry (Windows thing)</a:t>
            </a:r>
          </a:p>
          <a:p>
            <a:pPr lvl="2"/>
            <a:r>
              <a:rPr lang="en-US" dirty="0" err="1"/>
              <a:t>System.Drawing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Use </a:t>
            </a:r>
            <a:r>
              <a:rPr lang="en-US" dirty="0">
                <a:hlinkClick r:id="rId3"/>
              </a:rPr>
              <a:t>Image Processor</a:t>
            </a:r>
            <a:endParaRPr lang="en-US" dirty="0"/>
          </a:p>
          <a:p>
            <a:pPr lvl="2"/>
            <a:r>
              <a:rPr lang="en-US" dirty="0" err="1"/>
              <a:t>System.DirectoryServices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Coming in .NET Core 1.1</a:t>
            </a:r>
            <a:r>
              <a:rPr lang="en-US" dirty="0"/>
              <a:t> (Q4 2016, Q1 2017)</a:t>
            </a:r>
          </a:p>
          <a:p>
            <a:pPr lvl="2"/>
            <a:r>
              <a:rPr lang="en-US" dirty="0" err="1"/>
              <a:t>System.Net.Mail</a:t>
            </a:r>
            <a:endParaRPr lang="en-US" dirty="0"/>
          </a:p>
          <a:p>
            <a:pPr lvl="3"/>
            <a:r>
              <a:rPr lang="en-US" dirty="0"/>
              <a:t>Use </a:t>
            </a:r>
            <a:r>
              <a:rPr lang="en-US" dirty="0" err="1">
                <a:hlinkClick r:id="rId5"/>
              </a:rPr>
              <a:t>MailKit</a:t>
            </a:r>
            <a:r>
              <a:rPr lang="en-US" dirty="0"/>
              <a:t>.  </a:t>
            </a:r>
            <a:r>
              <a:rPr lang="en-US" dirty="0">
                <a:hlinkClick r:id="rId6"/>
              </a:rPr>
              <a:t>Example here</a:t>
            </a:r>
            <a:endParaRPr lang="en-US" dirty="0"/>
          </a:p>
          <a:p>
            <a:pPr lvl="3"/>
            <a:r>
              <a:rPr lang="en-US" dirty="0">
                <a:hlinkClick r:id="rId7"/>
              </a:rPr>
              <a:t>It’s coming…. At some point</a:t>
            </a:r>
            <a:endParaRPr lang="en-US" dirty="0"/>
          </a:p>
          <a:p>
            <a:r>
              <a:rPr lang="en-US" dirty="0"/>
              <a:t>Upload your </a:t>
            </a:r>
            <a:r>
              <a:rPr lang="en-US" dirty="0" err="1"/>
              <a:t>packages.config</a:t>
            </a:r>
            <a:r>
              <a:rPr lang="en-US" dirty="0"/>
              <a:t> and see if you can run .NET Core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8"/>
              </a:rPr>
              <a:t>https://icanhasdot.net/</a:t>
            </a:r>
            <a:endParaRPr lang="en-US" dirty="0"/>
          </a:p>
          <a:p>
            <a:r>
              <a:rPr lang="en-US" dirty="0"/>
              <a:t>ASP.NET Core runs on top of .NET Core (and .NET Framework)</a:t>
            </a:r>
          </a:p>
          <a:p>
            <a:r>
              <a:rPr lang="en-US" dirty="0"/>
              <a:t>API is evolving</a:t>
            </a:r>
          </a:p>
          <a:p>
            <a:pPr lvl="1"/>
            <a:r>
              <a:rPr lang="en-US" dirty="0"/>
              <a:t>Big release coming in Q1 2017 or Q2 2017 to restore a lot of API’s to 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2" y="625642"/>
            <a:ext cx="11914183" cy="55628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55828" y="618851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Microsoft</a:t>
            </a:r>
          </a:p>
        </p:txBody>
      </p:sp>
    </p:spTree>
    <p:extLst>
      <p:ext uri="{BB962C8B-B14F-4D97-AF65-F5344CB8AC3E}">
        <p14:creationId xmlns:p14="http://schemas.microsoft.com/office/powerpoint/2010/main" val="10700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is RTM, the Tooling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and ASP.NET Core are RTM</a:t>
            </a:r>
          </a:p>
          <a:p>
            <a:r>
              <a:rPr lang="en-US" dirty="0"/>
              <a:t>The Tooling is still in “Preview 2”</a:t>
            </a:r>
          </a:p>
          <a:p>
            <a:pPr lvl="1"/>
            <a:r>
              <a:rPr lang="en-US" dirty="0"/>
              <a:t>Kudu (</a:t>
            </a:r>
            <a:r>
              <a:rPr lang="en-US" dirty="0" err="1"/>
              <a:t>git</a:t>
            </a:r>
            <a:r>
              <a:rPr lang="en-US" dirty="0"/>
              <a:t> deployment to Azure) takes 12 minutes “cold”</a:t>
            </a:r>
          </a:p>
          <a:p>
            <a:pPr lvl="2"/>
            <a:r>
              <a:rPr lang="en-US" dirty="0"/>
              <a:t>Fix coming in 1.0.1 in early August that will help with this</a:t>
            </a:r>
          </a:p>
          <a:p>
            <a:pPr lvl="1"/>
            <a:r>
              <a:rPr lang="en-US" dirty="0"/>
              <a:t>.NET Core SDK installs a local cache of </a:t>
            </a:r>
            <a:r>
              <a:rPr lang="en-US" dirty="0" err="1"/>
              <a:t>NuGet</a:t>
            </a:r>
            <a:r>
              <a:rPr lang="en-US" dirty="0"/>
              <a:t> packages.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restore from the Internet is slow</a:t>
            </a:r>
          </a:p>
          <a:p>
            <a:pPr lvl="2"/>
            <a:r>
              <a:rPr lang="en-US" dirty="0"/>
              <a:t>Fix coming in </a:t>
            </a:r>
            <a:r>
              <a:rPr lang="en-US" dirty="0" err="1"/>
              <a:t>NuGet</a:t>
            </a:r>
            <a:r>
              <a:rPr lang="en-US" dirty="0"/>
              <a:t> 3.5</a:t>
            </a:r>
          </a:p>
          <a:p>
            <a:r>
              <a:rPr lang="en-US" dirty="0"/>
              <a:t>Why ship Tooling before it’s ready?</a:t>
            </a:r>
          </a:p>
          <a:p>
            <a:pPr lvl="1"/>
            <a:r>
              <a:rPr lang="en-US" dirty="0"/>
              <a:t>Why should frameworks wait when Tooling is good enough?</a:t>
            </a:r>
          </a:p>
        </p:txBody>
      </p:sp>
    </p:spTree>
    <p:extLst>
      <p:ext uri="{BB962C8B-B14F-4D97-AF65-F5344CB8AC3E}">
        <p14:creationId xmlns:p14="http://schemas.microsoft.com/office/powerpoint/2010/main" val="7802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20593</TotalTime>
  <Words>1168</Words>
  <Application>Microsoft Office PowerPoint</Application>
  <PresentationFormat>Widescreen</PresentationFormat>
  <Paragraphs>204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ASP.NET Core</vt:lpstr>
      <vt:lpstr>Audience</vt:lpstr>
      <vt:lpstr>Who am I? </vt:lpstr>
      <vt:lpstr>Scope</vt:lpstr>
      <vt:lpstr>History Lesson</vt:lpstr>
      <vt:lpstr>What is ASP.NET Core?</vt:lpstr>
      <vt:lpstr>What is .NET Core</vt:lpstr>
      <vt:lpstr>PowerPoint Presentation</vt:lpstr>
      <vt:lpstr>.NET Core is RTM, the Tooling is not</vt:lpstr>
      <vt:lpstr>dotnet CLI</vt:lpstr>
      <vt:lpstr>xproj and project.json</vt:lpstr>
      <vt:lpstr>PowerPoint Presentation</vt:lpstr>
      <vt:lpstr>ASP.NET Core – what’s different</vt:lpstr>
      <vt:lpstr>MVC – What’s the same?</vt:lpstr>
      <vt:lpstr>MVC – Where’s my cheese?</vt:lpstr>
      <vt:lpstr>Brand New Features</vt:lpstr>
      <vt:lpstr>Kestrel</vt:lpstr>
      <vt:lpstr>Kestrel (continued)</vt:lpstr>
      <vt:lpstr>Kestrel (continued again)</vt:lpstr>
      <vt:lpstr>TechEmpower Benchmarks</vt:lpstr>
      <vt:lpstr>What’s still coming?</vt:lpstr>
      <vt:lpstr>How do I get started?</vt:lpstr>
      <vt:lpstr>So should I switch to ASP.NET Core?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Core</dc:title>
  <dc:creator>SauberFam</dc:creator>
  <cp:lastModifiedBy>Scott Sauber</cp:lastModifiedBy>
  <cp:revision>364</cp:revision>
  <dcterms:created xsi:type="dcterms:W3CDTF">2016-07-07T01:25:55Z</dcterms:created>
  <dcterms:modified xsi:type="dcterms:W3CDTF">2016-07-23T04:39:19Z</dcterms:modified>
</cp:coreProperties>
</file>