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5" d="100"/>
          <a:sy n="85" d="100"/>
        </p:scale>
        <p:origin x="129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nohstssecurityheaderstalk.azurewebsites.ne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to </a:t>
            </a:r>
            <a:r>
              <a:rPr lang="en-US" dirty="0" err="1"/>
              <a:t>WiFi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endParaRPr lang="en-US" dirty="0">
              <a:hlinkClick r:id="rId3"/>
            </a:endParaRPr>
          </a:p>
          <a:p>
            <a:endParaRPr lang="en-US" dirty="0">
              <a:hlinkClick r:id="rId3"/>
            </a:endParaRPr>
          </a:p>
          <a:p>
            <a:r>
              <a:rPr lang="en-US" dirty="0">
                <a:hlinkClick r:id="rId4"/>
              </a:rPr>
              <a:t>https://nohstssecurityheaderstalk.azurewebsites.net/</a:t>
            </a:r>
            <a:endParaRPr lang="en-US" dirty="0"/>
          </a:p>
          <a:p>
            <a:endParaRPr lang="en-US" dirty="0">
              <a:hlinkClick r:id="rId3"/>
            </a:endParaRPr>
          </a:p>
          <a:p>
            <a:r>
              <a:rPr lang="en-US" dirty="0">
                <a:hlinkClick r:id="rId4"/>
              </a:rPr>
              <a:t>https://hstssecurityheaderstalk.azurewebsites.net/</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https://gist.githubusercontent.com/clarkio/32c7dba41dfb3418eaf1/raw/a1b8ea15238efa04a019923d4c04dd9294f15171/csp-harlem-shake-test.js</a:t>
            </a:r>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l="-1" t="2" r="43696" b="-865"/>
          <a:stretch/>
        </p:blipFill>
        <p:spPr>
          <a:xfrm>
            <a:off x="2536046" y="1783349"/>
            <a:ext cx="8478049" cy="330697"/>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775641" y="1803908"/>
            <a:ext cx="11762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6003985" y="1812913"/>
            <a:ext cx="648344"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6688467" y="1809049"/>
            <a:ext cx="43617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Not a security expert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a:t>SecurityHeaders.com</a:t>
            </a:r>
            <a:endParaRPr lang="en-US" dirty="0"/>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44874</TotalTime>
  <Words>2398</Words>
  <Application>Microsoft Office PowerPoint</Application>
  <PresentationFormat>Widescreen</PresentationFormat>
  <Paragraphs>441</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104</cp:revision>
  <dcterms:created xsi:type="dcterms:W3CDTF">2018-06-02T19:36:58Z</dcterms:created>
  <dcterms:modified xsi:type="dcterms:W3CDTF">2020-07-06T13:37:41Z</dcterms:modified>
</cp:coreProperties>
</file>