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5" autoAdjust="0"/>
    <p:restoredTop sz="73231" autoAdjust="0"/>
  </p:normalViewPr>
  <p:slideViewPr>
    <p:cSldViewPr snapToGrid="0">
      <p:cViewPr>
        <p:scale>
          <a:sx n="83" d="100"/>
          <a:sy n="83" d="100"/>
        </p:scale>
        <p:origin x="53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https://www.youtube.com/watch?v=2maaprwncgw</a:t>
            </a:r>
            <a:endParaRPr lang="en-US" dirty="0"/>
          </a:p>
          <a:p>
            <a:endParaRPr lang="en-US" dirty="0"/>
          </a:p>
          <a:p>
            <a:r>
              <a:rPr lang="en-US" dirty="0"/>
              <a:t>https://gist.githubusercontent.com/clarkio/32c7dba41dfb3418eaf1/raw/a1b8ea15238efa04a019923d4c04dd9294f15171/csp-harlem-shake-test.js</a:t>
            </a:r>
          </a:p>
          <a:p>
            <a:endParaRPr lang="en-US" dirty="0"/>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hyperlink" Target="http://www.scottsauber.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hyperlink" Target="https://securityheaders.com/" TargetMode="External"/><Relationship Id="rId7"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scottsauber.com/"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079930" y="4678342"/>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BB33C5D3-4740-42C8-8C7B-C509D05E71C4}"/>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7AAC661D-4CEC-4B2D-B145-804B442E422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3AB910CC-3699-4DB4-86F3-EA492A8623FD}"/>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A479BCB0-6DBB-4A62-9B96-FE9FA6670251}"/>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57BA205-2247-4F0B-AF9E-6C7C9D59F3F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80B66F8C-A8F6-4B2C-ADA3-4D1E0A3D071B}"/>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E479DF4-1D79-460C-AC10-EF47F2948735}"/>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A445CE4-241D-4067-83F9-30DCC5233A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D91592E5-C489-4311-A668-ED3EC3F2B45F}"/>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grpSp>
        <p:nvGrpSpPr>
          <p:cNvPr id="10" name="Group 9">
            <a:extLst>
              <a:ext uri="{FF2B5EF4-FFF2-40B4-BE49-F238E27FC236}">
                <a16:creationId xmlns:a16="http://schemas.microsoft.com/office/drawing/2014/main" id="{75D3AAB7-067E-41C4-8A1C-E7C676531D83}"/>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8388C4F-C161-483F-A8B4-03B7C4B387D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50C8FB90-E724-4C2A-9871-BC26C2032270}"/>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grpSp>
        <p:nvGrpSpPr>
          <p:cNvPr id="10" name="Group 9">
            <a:extLst>
              <a:ext uri="{FF2B5EF4-FFF2-40B4-BE49-F238E27FC236}">
                <a16:creationId xmlns:a16="http://schemas.microsoft.com/office/drawing/2014/main" id="{BB9DEB4E-5FEC-4692-B707-44D17F79E708}"/>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CCB62E8-A94B-4327-9A96-772B4134FF8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1E48F58F-1ADA-4CA8-98E2-BA79BFB2DB68}"/>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41DF738-EDBE-4E15-A024-6FC6E3BA05F2}"/>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D82109C7-C74E-4F4C-9F44-91B1C89D4E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4D021AE4-2DAE-41B1-8601-83FC1736106E}"/>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grpSp>
        <p:nvGrpSpPr>
          <p:cNvPr id="4" name="Group 3">
            <a:extLst>
              <a:ext uri="{FF2B5EF4-FFF2-40B4-BE49-F238E27FC236}">
                <a16:creationId xmlns:a16="http://schemas.microsoft.com/office/drawing/2014/main" id="{EFA5D43E-EB7B-4A21-A7EB-2C33B44B7B5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1BD4332-C64B-4CE5-9CC9-73AC0AB96B3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A84DD8FD-25E6-4F93-B890-73D2E3E188E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grpSp>
        <p:nvGrpSpPr>
          <p:cNvPr id="4" name="Group 3">
            <a:extLst>
              <a:ext uri="{FF2B5EF4-FFF2-40B4-BE49-F238E27FC236}">
                <a16:creationId xmlns:a16="http://schemas.microsoft.com/office/drawing/2014/main" id="{0C81D3A6-A8C1-4131-8858-C1D2573459A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81860F95-B9A0-4841-B2F7-C3E894AF154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BCE7B6F-DA8E-4B55-847E-4D0FA3571511}"/>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65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grpSp>
        <p:nvGrpSpPr>
          <p:cNvPr id="4" name="Group 3">
            <a:extLst>
              <a:ext uri="{FF2B5EF4-FFF2-40B4-BE49-F238E27FC236}">
                <a16:creationId xmlns:a16="http://schemas.microsoft.com/office/drawing/2014/main" id="{BCA0BB8E-6B42-47DD-BCA6-7CE6C71EA13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6EEC6EB3-109A-405F-A085-0EC4052B2A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873DC9E-2E11-417E-B5B2-5BA2CFD908EC}"/>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grpSp>
        <p:nvGrpSpPr>
          <p:cNvPr id="4" name="Group 3">
            <a:extLst>
              <a:ext uri="{FF2B5EF4-FFF2-40B4-BE49-F238E27FC236}">
                <a16:creationId xmlns:a16="http://schemas.microsoft.com/office/drawing/2014/main" id="{02A691AC-AEB3-4C61-998B-BCC1C5FA36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A099F9D-7580-44CE-9994-5D382DD106F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CA0D974A-6CFB-40A5-8ECE-E13653C29FE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4C9E91-F6D6-4210-BC19-9560CA20B9FE}"/>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3EEDFC9-7AD6-44AA-B0D3-5D2AE7647C7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D582D7CC-4FE6-4C2A-8B1E-BDAAFA883825}"/>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grpSp>
        <p:nvGrpSpPr>
          <p:cNvPr id="5" name="Group 4">
            <a:extLst>
              <a:ext uri="{FF2B5EF4-FFF2-40B4-BE49-F238E27FC236}">
                <a16:creationId xmlns:a16="http://schemas.microsoft.com/office/drawing/2014/main" id="{710C7304-2EB6-4307-AD1A-40E6E4B6D875}"/>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A63FC214-594A-41D3-B34E-F09B55AF651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0436EE35-AAC9-4AC8-A1AB-133AF560C98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grpSp>
        <p:nvGrpSpPr>
          <p:cNvPr id="3" name="Group 2">
            <a:extLst>
              <a:ext uri="{FF2B5EF4-FFF2-40B4-BE49-F238E27FC236}">
                <a16:creationId xmlns:a16="http://schemas.microsoft.com/office/drawing/2014/main" id="{6EF63953-0AF9-4DF2-AFA5-CF20A3C6F99D}"/>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F015497E-BE84-4D89-83E9-B55A45816D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EF2EF406-E925-42E2-815A-31A7BD4CF57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grpSp>
        <p:nvGrpSpPr>
          <p:cNvPr id="4" name="Group 3">
            <a:extLst>
              <a:ext uri="{FF2B5EF4-FFF2-40B4-BE49-F238E27FC236}">
                <a16:creationId xmlns:a16="http://schemas.microsoft.com/office/drawing/2014/main" id="{3E85D7FA-7E69-4EB7-978D-5A637B1A966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5C84492-19D8-46A2-AF5A-8D264902547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4E2B7CF-8D91-4F36-93C9-271562D746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168925B-EBF7-4EEF-969F-1248E1DD784E}"/>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D5336C2C-DD4D-4101-A61F-BF110AD1D66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CA8AC191-C9A5-47DE-8CC2-20FE6E648D2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697BF405-897E-4D07-9769-276B8DEB453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93068FE-639E-4F2E-B9F9-B7B36E0DBB1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FC7DA0B-ADBE-4A7F-99CB-ACB570C0C0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grpSp>
        <p:nvGrpSpPr>
          <p:cNvPr id="4" name="Group 3">
            <a:extLst>
              <a:ext uri="{FF2B5EF4-FFF2-40B4-BE49-F238E27FC236}">
                <a16:creationId xmlns:a16="http://schemas.microsoft.com/office/drawing/2014/main" id="{6C040CB4-6CAB-4FEC-AE5E-FE76C4D21BF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82FC9F5-48F5-413C-B476-B9F36B884A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CEC51FC-4918-4E9C-A00A-D39649017C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grpSp>
        <p:nvGrpSpPr>
          <p:cNvPr id="3" name="Group 2">
            <a:extLst>
              <a:ext uri="{FF2B5EF4-FFF2-40B4-BE49-F238E27FC236}">
                <a16:creationId xmlns:a16="http://schemas.microsoft.com/office/drawing/2014/main" id="{1E91EE12-B04E-40CE-90DD-C497CC9634EC}"/>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E9B90433-C158-4892-AD21-54DBAECF9F8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11BA5790-7380-4E40-8167-C3FBC9BBE22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7" name="Group 6">
            <a:extLst>
              <a:ext uri="{FF2B5EF4-FFF2-40B4-BE49-F238E27FC236}">
                <a16:creationId xmlns:a16="http://schemas.microsoft.com/office/drawing/2014/main" id="{4B364EBA-FF80-43C8-AA95-43244880B1CD}"/>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EB49963E-8F6A-4764-A001-A3200C2ACA9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4362CA5C-E1E7-4BD4-9722-EB6D5C94E44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grpSp>
        <p:nvGrpSpPr>
          <p:cNvPr id="4" name="Group 3">
            <a:extLst>
              <a:ext uri="{FF2B5EF4-FFF2-40B4-BE49-F238E27FC236}">
                <a16:creationId xmlns:a16="http://schemas.microsoft.com/office/drawing/2014/main" id="{B98BE3F4-0215-4AF0-9FDA-6A0859C6271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DAAA327-0867-416F-BA5A-3AD6C61FA4E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D863055-1B84-40BC-9ADB-3C27D9EAE7E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a:p>
            <a:r>
              <a:rPr lang="en-US" dirty="0"/>
              <a:t>Deep dive on each with explanations and demos</a:t>
            </a:r>
          </a:p>
        </p:txBody>
      </p:sp>
      <p:grpSp>
        <p:nvGrpSpPr>
          <p:cNvPr id="4" name="Group 3">
            <a:extLst>
              <a:ext uri="{FF2B5EF4-FFF2-40B4-BE49-F238E27FC236}">
                <a16:creationId xmlns:a16="http://schemas.microsoft.com/office/drawing/2014/main" id="{E6FCC9F6-C681-4FFC-BDF8-6A6F5936D5E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743FC8D-6872-46EF-9CEC-0318B769CE4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C0D09BE-FFCC-4AD5-9275-C6A9C92CE7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grpSp>
        <p:nvGrpSpPr>
          <p:cNvPr id="3" name="Group 2">
            <a:extLst>
              <a:ext uri="{FF2B5EF4-FFF2-40B4-BE49-F238E27FC236}">
                <a16:creationId xmlns:a16="http://schemas.microsoft.com/office/drawing/2014/main" id="{56CB6F8A-DB99-4870-9A04-20CFFD87741A}"/>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444EB24C-C30D-4D42-A180-857A7AB4FE5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2CCDF8F-A4FB-47C6-A40D-284D612E1EC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grpSp>
        <p:nvGrpSpPr>
          <p:cNvPr id="4" name="Group 3">
            <a:extLst>
              <a:ext uri="{FF2B5EF4-FFF2-40B4-BE49-F238E27FC236}">
                <a16:creationId xmlns:a16="http://schemas.microsoft.com/office/drawing/2014/main" id="{1797CC78-255C-4178-93BB-415E02F0774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B6C363D-5F22-40FB-9B95-E595A4AECF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6BA7E64-FB46-497D-8CA6-361BD93786E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34FD72-0020-445A-A91E-D7C8115C31DF}"/>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A8EA0EFD-B624-4BC0-A6F6-2F5DA3E862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0451C713-001C-4417-83B1-6CC8A969C5B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9E15BF9A-C0BC-4A45-B297-92BD274B970F}"/>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F5A660E-94A3-4AC1-A875-98B87B87AA5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9FD57CC3-7359-44AB-A037-0D6005948D9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grpSp>
        <p:nvGrpSpPr>
          <p:cNvPr id="4" name="Group 3">
            <a:extLst>
              <a:ext uri="{FF2B5EF4-FFF2-40B4-BE49-F238E27FC236}">
                <a16:creationId xmlns:a16="http://schemas.microsoft.com/office/drawing/2014/main" id="{CF0BBE2F-B5C3-4622-9191-051CD10808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672F570-9036-4356-8852-1D02DEFF8E5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8AD87A4-92E3-411B-95EF-922013C2ECF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grpSp>
        <p:nvGrpSpPr>
          <p:cNvPr id="3" name="Group 2">
            <a:extLst>
              <a:ext uri="{FF2B5EF4-FFF2-40B4-BE49-F238E27FC236}">
                <a16:creationId xmlns:a16="http://schemas.microsoft.com/office/drawing/2014/main" id="{0394854E-0F8D-4AE9-9BD7-9571EF83EF92}"/>
              </a:ext>
            </a:extLst>
          </p:cNvPr>
          <p:cNvGrpSpPr/>
          <p:nvPr/>
        </p:nvGrpSpPr>
        <p:grpSpPr>
          <a:xfrm>
            <a:off x="9970651" y="6193225"/>
            <a:ext cx="2130724" cy="474323"/>
            <a:chOff x="9970651" y="6185410"/>
            <a:chExt cx="2130724" cy="474323"/>
          </a:xfrm>
        </p:grpSpPr>
        <p:sp>
          <p:nvSpPr>
            <p:cNvPr id="4" name="Subtitle 2">
              <a:extLst>
                <a:ext uri="{FF2B5EF4-FFF2-40B4-BE49-F238E27FC236}">
                  <a16:creationId xmlns:a16="http://schemas.microsoft.com/office/drawing/2014/main" id="{DFA47F6A-B627-4DD9-BA98-96DD6B5819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8E38DE49-B073-494E-86FE-E7CB4A9BF1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grpSp>
        <p:nvGrpSpPr>
          <p:cNvPr id="4" name="Group 3">
            <a:extLst>
              <a:ext uri="{FF2B5EF4-FFF2-40B4-BE49-F238E27FC236}">
                <a16:creationId xmlns:a16="http://schemas.microsoft.com/office/drawing/2014/main" id="{8DA7FAF9-7D9C-490F-935D-A8367C1325D4}"/>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70D7284-DE7C-4D59-A468-15257BF5B5F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1844FED-A949-4505-8BC6-EFFEE1E4043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grpSp>
        <p:nvGrpSpPr>
          <p:cNvPr id="4" name="Group 3">
            <a:extLst>
              <a:ext uri="{FF2B5EF4-FFF2-40B4-BE49-F238E27FC236}">
                <a16:creationId xmlns:a16="http://schemas.microsoft.com/office/drawing/2014/main" id="{7DD18411-A712-4913-B26D-701E9285251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B9B450F-D8A2-401F-A75E-0CFAB1EC22D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E0074CC-137B-424A-B93D-E33856A6CC9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unsafe-eval allows the use of eval() and creating code from strings</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t="2" r="16990" b="-18712"/>
          <a:stretch/>
        </p:blipFill>
        <p:spPr>
          <a:xfrm>
            <a:off x="2536046" y="1863864"/>
            <a:ext cx="9315297" cy="290068"/>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146430" y="1865442"/>
            <a:ext cx="96040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5106838" y="1863125"/>
            <a:ext cx="517585"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5578415" y="1860808"/>
            <a:ext cx="633178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grpSp>
        <p:nvGrpSpPr>
          <p:cNvPr id="4" name="Group 3">
            <a:extLst>
              <a:ext uri="{FF2B5EF4-FFF2-40B4-BE49-F238E27FC236}">
                <a16:creationId xmlns:a16="http://schemas.microsoft.com/office/drawing/2014/main" id="{B313DFF8-5AC0-4443-B40F-BEA7E408562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41BF42F-290C-4A70-B5CA-B124B8C6CFB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02E239FF-E457-4E23-ABBE-302802B9DA2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grpSp>
        <p:nvGrpSpPr>
          <p:cNvPr id="4" name="Group 3">
            <a:extLst>
              <a:ext uri="{FF2B5EF4-FFF2-40B4-BE49-F238E27FC236}">
                <a16:creationId xmlns:a16="http://schemas.microsoft.com/office/drawing/2014/main" id="{81D32C91-B51A-4FD2-8055-C6F7003D933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B90ED52-C765-418F-BF4F-E0D1415B729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03BA4D2-8D57-4033-B5DA-5D5916B7D3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grpSp>
        <p:nvGrpSpPr>
          <p:cNvPr id="4" name="Group 3">
            <a:extLst>
              <a:ext uri="{FF2B5EF4-FFF2-40B4-BE49-F238E27FC236}">
                <a16:creationId xmlns:a16="http://schemas.microsoft.com/office/drawing/2014/main" id="{DE68E082-E09A-4DB7-90EA-8539630BA82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48A2890-7D27-40E1-A588-A1D11BFAF6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2EAA04B3-314B-40E8-988A-73A988445A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collect data and what your app does, and tweak CSP to that accordingly after a certain period of time.</a:t>
            </a:r>
          </a:p>
          <a:p>
            <a:pPr lvl="1"/>
            <a:r>
              <a:rPr lang="en-US" dirty="0"/>
              <a:t>Start converting inline scripts and the like.</a:t>
            </a:r>
          </a:p>
        </p:txBody>
      </p:sp>
      <p:grpSp>
        <p:nvGrpSpPr>
          <p:cNvPr id="4" name="Group 3">
            <a:extLst>
              <a:ext uri="{FF2B5EF4-FFF2-40B4-BE49-F238E27FC236}">
                <a16:creationId xmlns:a16="http://schemas.microsoft.com/office/drawing/2014/main" id="{457B9C59-D286-444A-94C3-53F3A8021DE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8424DBA-528A-4093-B871-0BFCB04A313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A5F4F43-C01C-4555-99B8-87C4523A1FF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grpSp>
        <p:nvGrpSpPr>
          <p:cNvPr id="4" name="Group 3">
            <a:extLst>
              <a:ext uri="{FF2B5EF4-FFF2-40B4-BE49-F238E27FC236}">
                <a16:creationId xmlns:a16="http://schemas.microsoft.com/office/drawing/2014/main" id="{945E7245-6F6B-4130-BBAF-4A8EE062A25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3BC6002-76D5-40A4-8E4C-955C5268B8A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623B101-7217-4708-8335-15044E5370C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grpSp>
        <p:nvGrpSpPr>
          <p:cNvPr id="3" name="Group 2">
            <a:extLst>
              <a:ext uri="{FF2B5EF4-FFF2-40B4-BE49-F238E27FC236}">
                <a16:creationId xmlns:a16="http://schemas.microsoft.com/office/drawing/2014/main" id="{0E2793AE-554D-499A-AE36-5C0CC76BA5E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0CF0F41-D455-4FD4-A17B-25D2E02E1E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064559D9-68C6-4426-ABE0-510F92EC1EF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grpSp>
        <p:nvGrpSpPr>
          <p:cNvPr id="4" name="Group 3">
            <a:extLst>
              <a:ext uri="{FF2B5EF4-FFF2-40B4-BE49-F238E27FC236}">
                <a16:creationId xmlns:a16="http://schemas.microsoft.com/office/drawing/2014/main" id="{F819F8C3-6DAE-4A20-9F54-138542A00C9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4AF3311-CCB6-44A7-9ED9-B713B9FA01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A73E42A-F984-4F2A-9B50-EEC6FBF1C5A8}"/>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grpSp>
        <p:nvGrpSpPr>
          <p:cNvPr id="5" name="Group 4">
            <a:extLst>
              <a:ext uri="{FF2B5EF4-FFF2-40B4-BE49-F238E27FC236}">
                <a16:creationId xmlns:a16="http://schemas.microsoft.com/office/drawing/2014/main" id="{C2373A47-B7CA-49BF-9819-916F5B9D4E47}"/>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4B5A3F1-6AF4-4540-95DA-BECB8DBCA6B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7412BC61-2B3B-4B10-8D93-0A406B586ED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grpSp>
        <p:nvGrpSpPr>
          <p:cNvPr id="5" name="Group 4">
            <a:extLst>
              <a:ext uri="{FF2B5EF4-FFF2-40B4-BE49-F238E27FC236}">
                <a16:creationId xmlns:a16="http://schemas.microsoft.com/office/drawing/2014/main" id="{F543EACA-95A8-41DF-B91B-9A6E2315101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ED508180-D538-4D5F-8430-E44D5E340B8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326DC4-036E-4DBD-AAA0-AD3C9A561B2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grpSp>
        <p:nvGrpSpPr>
          <p:cNvPr id="3" name="Group 2">
            <a:extLst>
              <a:ext uri="{FF2B5EF4-FFF2-40B4-BE49-F238E27FC236}">
                <a16:creationId xmlns:a16="http://schemas.microsoft.com/office/drawing/2014/main" id="{58432302-82B9-4E67-A479-49D8091556A0}"/>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42F25F6-3A01-4FB6-B7BA-E7F305F8D64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34D927D-26E0-4B23-8E67-85EE290E4A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grpSp>
        <p:nvGrpSpPr>
          <p:cNvPr id="4" name="Group 3">
            <a:extLst>
              <a:ext uri="{FF2B5EF4-FFF2-40B4-BE49-F238E27FC236}">
                <a16:creationId xmlns:a16="http://schemas.microsoft.com/office/drawing/2014/main" id="{BD95FD5E-3835-40BA-8866-1874F8407B1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83B577A-042C-4FE3-898B-8CEB2EA291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DFD61C1-9AD4-4048-B9A0-1184DAAAE18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Primarily .NET + JS Developer</a:t>
            </a:r>
          </a:p>
          <a:p>
            <a:r>
              <a:rPr lang="en-US" dirty="0"/>
              <a:t>Blog primarily on ASP.NET Core on </a:t>
            </a:r>
            <a:r>
              <a:rPr lang="en-US" dirty="0">
                <a:hlinkClick r:id="rId4"/>
              </a:rPr>
              <a:t>scottsauber.com</a:t>
            </a:r>
            <a:r>
              <a:rPr lang="en-US" dirty="0"/>
              <a:t> </a:t>
            </a:r>
          </a:p>
          <a:p>
            <a:r>
              <a:rPr lang="en-US" dirty="0"/>
              <a:t>Not a security expert</a:t>
            </a:r>
          </a:p>
          <a:p>
            <a:r>
              <a:rPr lang="en-US" dirty="0"/>
              <a:t>Did not sleep at a Holiday Inn last night</a:t>
            </a:r>
          </a:p>
          <a:p>
            <a:r>
              <a:rPr lang="en-US" dirty="0"/>
              <a:t>But….</a:t>
            </a:r>
          </a:p>
        </p:txBody>
      </p:sp>
      <p:pic>
        <p:nvPicPr>
          <p:cNvPr id="2050" name="Picture 2" descr="LeanTECHniques Logo">
            <a:extLst>
              <a:ext uri="{FF2B5EF4-FFF2-40B4-BE49-F238E27FC236}">
                <a16:creationId xmlns:a16="http://schemas.microsoft.com/office/drawing/2014/main" id="{2F3188AC-69E2-4259-8265-C140121C51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4883" y="1698863"/>
            <a:ext cx="2893896" cy="7765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8954310-DD8D-4B03-B32C-139DA7C373B8}"/>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D8A73798-64AE-467E-A8C8-2B08C6BF9C0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C0C2BA74-6F3A-4FE8-9E63-00E886A8E70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grpSp>
        <p:nvGrpSpPr>
          <p:cNvPr id="4" name="Group 3">
            <a:extLst>
              <a:ext uri="{FF2B5EF4-FFF2-40B4-BE49-F238E27FC236}">
                <a16:creationId xmlns:a16="http://schemas.microsoft.com/office/drawing/2014/main" id="{17D9CD6E-6C13-49E0-8AB0-DABFBABAA805}"/>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5C757FC-AFB0-407D-A6CE-1F52F69581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C460EAC-725B-4940-8C4C-0255AD0B1D02}"/>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grpSp>
        <p:nvGrpSpPr>
          <p:cNvPr id="3" name="Group 2">
            <a:extLst>
              <a:ext uri="{FF2B5EF4-FFF2-40B4-BE49-F238E27FC236}">
                <a16:creationId xmlns:a16="http://schemas.microsoft.com/office/drawing/2014/main" id="{6CBF6CEC-7A59-4461-83EA-A01E040776A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2B0D613-974D-4DF0-AF5D-ACF0E285006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582CE18A-32CD-4724-9770-51DB5129876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grpSp>
        <p:nvGrpSpPr>
          <p:cNvPr id="4" name="Group 3">
            <a:extLst>
              <a:ext uri="{FF2B5EF4-FFF2-40B4-BE49-F238E27FC236}">
                <a16:creationId xmlns:a16="http://schemas.microsoft.com/office/drawing/2014/main" id="{757A4F22-2C27-4127-868A-E3CC56B1CFB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7FC4C910-7EE9-4ABA-B86A-42B2E47F665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51A3B087-9A6D-4B99-9291-C941E231AB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4"/>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AA0971F-E577-42E9-8F8E-7CFA7D6CADB4}"/>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9C55AAA9-F3EF-44FB-9468-D92CA45BB06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6D333AB2-9348-4BE7-A057-FB8E579B57C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grpSp>
        <p:nvGrpSpPr>
          <p:cNvPr id="4" name="Group 3">
            <a:extLst>
              <a:ext uri="{FF2B5EF4-FFF2-40B4-BE49-F238E27FC236}">
                <a16:creationId xmlns:a16="http://schemas.microsoft.com/office/drawing/2014/main" id="{3914A7B5-E903-4586-BB9B-19CF792FE476}"/>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D4BADF2-C8AD-471D-8FA7-887026F1EB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E6CC214-976A-489E-8D9D-AD14E3769B0F}"/>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grpSp>
        <p:nvGrpSpPr>
          <p:cNvPr id="4" name="Group 3">
            <a:extLst>
              <a:ext uri="{FF2B5EF4-FFF2-40B4-BE49-F238E27FC236}">
                <a16:creationId xmlns:a16="http://schemas.microsoft.com/office/drawing/2014/main" id="{EC10F502-422C-467F-880E-315AFC13E48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C64BD7BA-A979-4744-9F51-940654AFFFA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CE494A-C9AA-4757-B925-E09D9D066DD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5D7BAF-1C84-4CCC-8ED1-5C1CB510701D}"/>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C826DF6B-AFE9-4087-8227-C39AAD444FD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E32C19-545A-4FB8-84E2-2E95C48FA25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3" presetID="10"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t>Slides: </a:t>
            </a:r>
            <a:r>
              <a:rPr lang="en-US" dirty="0">
                <a:hlinkClick r:id="rId6"/>
              </a:rPr>
              <a:t>https://scottsauber.com</a:t>
            </a:r>
            <a:r>
              <a:rPr lang="en-US" dirty="0"/>
              <a:t>  </a:t>
            </a:r>
          </a:p>
        </p:txBody>
      </p:sp>
      <p:grpSp>
        <p:nvGrpSpPr>
          <p:cNvPr id="4" name="Group 3">
            <a:extLst>
              <a:ext uri="{FF2B5EF4-FFF2-40B4-BE49-F238E27FC236}">
                <a16:creationId xmlns:a16="http://schemas.microsoft.com/office/drawing/2014/main" id="{C4C25B97-75C5-4991-BC3D-38CE2AB5363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AFDB5F2-6AEF-472C-8666-62678B7E2E1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42141EA-E90B-4DEF-94A7-60DF042494FB}"/>
                </a:ext>
              </a:extLst>
            </p:cNvPr>
            <p:cNvSpPr/>
            <p:nvPr/>
          </p:nvSpPr>
          <p:spPr>
            <a:xfrm>
              <a:off x="9970651" y="6285411"/>
              <a:ext cx="347472" cy="274320"/>
            </a:xfrm>
            <a:prstGeom prst="rect">
              <a:avLst/>
            </a:prstGeom>
            <a:blipFill dpi="0" rotWithShape="1">
              <a:blip r:embed="rId7">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grpSp>
        <p:nvGrpSpPr>
          <p:cNvPr id="4" name="Group 3">
            <a:extLst>
              <a:ext uri="{FF2B5EF4-FFF2-40B4-BE49-F238E27FC236}">
                <a16:creationId xmlns:a16="http://schemas.microsoft.com/office/drawing/2014/main" id="{9279FAA7-21AA-4237-9BE7-DE8838F06ED7}"/>
              </a:ext>
            </a:extLst>
          </p:cNvPr>
          <p:cNvGrpSpPr/>
          <p:nvPr/>
        </p:nvGrpSpPr>
        <p:grpSpPr>
          <a:xfrm>
            <a:off x="9970651" y="6177595"/>
            <a:ext cx="2130724" cy="474323"/>
            <a:chOff x="9970651" y="6185410"/>
            <a:chExt cx="2130724" cy="474323"/>
          </a:xfrm>
        </p:grpSpPr>
        <p:sp>
          <p:nvSpPr>
            <p:cNvPr id="5" name="Subtitle 2">
              <a:extLst>
                <a:ext uri="{FF2B5EF4-FFF2-40B4-BE49-F238E27FC236}">
                  <a16:creationId xmlns:a16="http://schemas.microsoft.com/office/drawing/2014/main" id="{F697840A-8748-4832-83A9-52989D965DD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8FA68E3-A58F-4EF6-8701-B3B4847EF88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grpSp>
        <p:nvGrpSpPr>
          <p:cNvPr id="4" name="Group 3">
            <a:extLst>
              <a:ext uri="{FF2B5EF4-FFF2-40B4-BE49-F238E27FC236}">
                <a16:creationId xmlns:a16="http://schemas.microsoft.com/office/drawing/2014/main" id="{0E0B02B0-DA5D-4F0E-B7DC-E800BDA06440}"/>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BDC9837E-0693-4558-A753-F58C8E3C4AF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5BBC44-2774-46D4-9708-62927F3733D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grpSp>
        <p:nvGrpSpPr>
          <p:cNvPr id="3" name="Group 2">
            <a:extLst>
              <a:ext uri="{FF2B5EF4-FFF2-40B4-BE49-F238E27FC236}">
                <a16:creationId xmlns:a16="http://schemas.microsoft.com/office/drawing/2014/main" id="{08FF341C-DCA3-42CC-84B1-A3C67FF19AE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239033A-2C17-4B22-B3E8-247C448B33E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1F97DBC-1EDB-41CB-95CC-5F8802F4775F}"/>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grpSp>
        <p:nvGrpSpPr>
          <p:cNvPr id="4" name="Group 3">
            <a:extLst>
              <a:ext uri="{FF2B5EF4-FFF2-40B4-BE49-F238E27FC236}">
                <a16:creationId xmlns:a16="http://schemas.microsoft.com/office/drawing/2014/main" id="{9B9A202F-43DD-401F-9E78-D04CD5302481}"/>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4E84905E-10B9-42C3-A1B6-17C26A82F32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52B60B3-D926-4E0F-B966-12906D88540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37262</TotalTime>
  <Words>2399</Words>
  <Application>Microsoft Office PowerPoint</Application>
  <PresentationFormat>Widescreen</PresentationFormat>
  <Paragraphs>436</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82</cp:revision>
  <dcterms:created xsi:type="dcterms:W3CDTF">2018-06-02T19:36:58Z</dcterms:created>
  <dcterms:modified xsi:type="dcterms:W3CDTF">2019-07-06T17:41:33Z</dcterms:modified>
</cp:coreProperties>
</file>