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43"/>
  </p:notesMasterIdLst>
  <p:sldIdLst>
    <p:sldId id="257" r:id="rId2"/>
    <p:sldId id="285" r:id="rId3"/>
    <p:sldId id="326" r:id="rId4"/>
    <p:sldId id="369" r:id="rId5"/>
    <p:sldId id="327" r:id="rId6"/>
    <p:sldId id="328" r:id="rId7"/>
    <p:sldId id="329" r:id="rId8"/>
    <p:sldId id="338" r:id="rId9"/>
    <p:sldId id="345" r:id="rId10"/>
    <p:sldId id="330" r:id="rId11"/>
    <p:sldId id="343" r:id="rId12"/>
    <p:sldId id="342" r:id="rId13"/>
    <p:sldId id="370" r:id="rId14"/>
    <p:sldId id="371" r:id="rId15"/>
    <p:sldId id="340" r:id="rId16"/>
    <p:sldId id="341" r:id="rId17"/>
    <p:sldId id="346" r:id="rId18"/>
    <p:sldId id="347" r:id="rId19"/>
    <p:sldId id="354" r:id="rId20"/>
    <p:sldId id="351" r:id="rId21"/>
    <p:sldId id="352" r:id="rId22"/>
    <p:sldId id="349" r:id="rId23"/>
    <p:sldId id="350" r:id="rId24"/>
    <p:sldId id="353" r:id="rId25"/>
    <p:sldId id="355" r:id="rId26"/>
    <p:sldId id="356" r:id="rId27"/>
    <p:sldId id="357" r:id="rId28"/>
    <p:sldId id="360" r:id="rId29"/>
    <p:sldId id="358" r:id="rId30"/>
    <p:sldId id="359" r:id="rId31"/>
    <p:sldId id="361" r:id="rId32"/>
    <p:sldId id="362" r:id="rId33"/>
    <p:sldId id="363" r:id="rId34"/>
    <p:sldId id="364" r:id="rId35"/>
    <p:sldId id="366" r:id="rId36"/>
    <p:sldId id="367" r:id="rId37"/>
    <p:sldId id="334" r:id="rId38"/>
    <p:sldId id="368" r:id="rId39"/>
    <p:sldId id="336" r:id="rId40"/>
    <p:sldId id="266" r:id="rId41"/>
    <p:sldId id="33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3743" autoAdjust="0"/>
  </p:normalViewPr>
  <p:slideViewPr>
    <p:cSldViewPr snapToGrid="0">
      <p:cViewPr varScale="1">
        <p:scale>
          <a:sx n="60" d="100"/>
          <a:sy n="60" d="100"/>
        </p:scale>
        <p:origin x="57" y="10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10/20/2024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Pre-check:</a:t>
            </a:r>
          </a:p>
          <a:p>
            <a:r>
              <a:rPr lang="en-US" dirty="0"/>
              <a:t>docker </a:t>
            </a:r>
            <a:r>
              <a:rPr lang="en-US" dirty="0" err="1"/>
              <a:t>ps</a:t>
            </a:r>
            <a:r>
              <a:rPr lang="en-US" dirty="0"/>
              <a:t> and then kill any running container</a:t>
            </a:r>
          </a:p>
          <a:p>
            <a:r>
              <a:rPr lang="en-US" dirty="0"/>
              <a:t>docker-compose down &amp;&amp; docker-compose up -d</a:t>
            </a:r>
          </a:p>
          <a:p>
            <a:r>
              <a:rPr lang="en-US" dirty="0"/>
              <a:t>Dotnet watch run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Database for </a:t>
            </a:r>
            <a:r>
              <a:rPr lang="en-US" dirty="0" err="1"/>
              <a:t>Hangfire</a:t>
            </a:r>
            <a:endParaRPr lang="en-US" dirty="0"/>
          </a:p>
          <a:p>
            <a:r>
              <a:rPr lang="en-US" dirty="0"/>
              <a:t>Solution Open</a:t>
            </a:r>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21</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Go through Program</a:t>
            </a:r>
          </a:p>
          <a:p>
            <a:pPr marL="0" indent="0">
              <a:buFontTx/>
              <a:buNone/>
            </a:pPr>
            <a:r>
              <a:rPr lang="en-US"/>
              <a:t>Dedm</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31</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 officially, </a:t>
            </a:r>
            <a:r>
              <a:rPr lang="en-US" dirty="0" err="1"/>
              <a:t>postgres</a:t>
            </a:r>
            <a:r>
              <a:rPr lang="en-US" dirty="0"/>
              <a:t> and others unofficially)</a:t>
            </a:r>
          </a:p>
          <a:p>
            <a:pPr marL="171450" indent="-171450">
              <a:buFontTx/>
              <a:buChar char="-"/>
            </a:pPr>
            <a:endParaRPr lang="en-US" dirty="0"/>
          </a:p>
          <a:p>
            <a:pPr marL="171450" indent="-171450">
              <a:buFontTx/>
              <a:buChar char="-"/>
            </a:pPr>
            <a:r>
              <a:rPr lang="en-US" dirty="0"/>
              <a:t>Show Program</a:t>
            </a:r>
          </a:p>
          <a:p>
            <a:pPr marL="171450" indent="-171450">
              <a:buFontTx/>
              <a:buChar char="-"/>
            </a:pPr>
            <a:r>
              <a:rPr lang="en-US" dirty="0"/>
              <a:t>Show Cron</a:t>
            </a:r>
          </a:p>
          <a:p>
            <a:pPr marL="171450" indent="-171450">
              <a:buFontTx/>
              <a:buChar char="-"/>
            </a:pPr>
            <a:r>
              <a:rPr lang="en-US" dirty="0"/>
              <a:t>Dashboard showing history, recurring, enqueue jobs</a:t>
            </a:r>
          </a:p>
          <a:p>
            <a:pPr marL="171450" indent="-171450">
              <a:buFontTx/>
              <a:buChar char="-"/>
            </a:pPr>
            <a:r>
              <a:rPr lang="en-US" dirty="0"/>
              <a:t>Trigger from Controller</a:t>
            </a:r>
          </a:p>
          <a:p>
            <a:pPr marL="171450" indent="-171450">
              <a:buFontTx/>
              <a:buChar char="-"/>
            </a:pPr>
            <a:r>
              <a:rPr lang="en-US" dirty="0"/>
              <a:t>Throw exception and show retry with DLQ</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35</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40</a:t>
            </a:fld>
            <a:endParaRPr lang="en-US"/>
          </a:p>
        </p:txBody>
      </p:sp>
    </p:spTree>
    <p:extLst>
      <p:ext uri="{BB962C8B-B14F-4D97-AF65-F5344CB8AC3E}">
        <p14:creationId xmlns:p14="http://schemas.microsoft.com/office/powerpoint/2010/main" val="916132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8</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9</a:t>
            </a:fld>
            <a:endParaRPr lang="en-US"/>
          </a:p>
        </p:txBody>
      </p:sp>
    </p:spTree>
    <p:extLst>
      <p:ext uri="{BB962C8B-B14F-4D97-AF65-F5344CB8AC3E}">
        <p14:creationId xmlns:p14="http://schemas.microsoft.com/office/powerpoint/2010/main" val="372114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10/20/2024</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10/20/2024</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10/20/2024</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10/20/2024</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10/20/2024</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10/20/2024</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10/20/2024</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10/20/2024</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10/20/2024</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10/20/2024</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10/20/2024</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10/20/2024</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ndrewlock.net/controlling-ihostedservice-execution-order-in-aspnetcore-3/"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1" y="2210990"/>
            <a:ext cx="12192000" cy="2099239"/>
          </a:xfrm>
        </p:spPr>
        <p:txBody>
          <a:bodyPr>
            <a:normAutofit fontScale="90000"/>
          </a:bodyPr>
          <a:lstStyle/>
          <a:p>
            <a:r>
              <a:rPr lang="en-US" sz="7700" b="1" dirty="0">
                <a:solidFill>
                  <a:schemeClr val="bg1"/>
                </a:solidFill>
                <a:latin typeface="+mn-lt"/>
                <a:ea typeface="Open Sans" panose="020B0606030504020204" pitchFamily="34" charset="0"/>
                <a:cs typeface="Open Sans" panose="020B0606030504020204" pitchFamily="34" charset="0"/>
              </a:rPr>
              <a:t>The Background on </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Background Tasks in .NET 6</a:t>
            </a: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12192000"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and code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98000"/>
          </a:schemeClr>
        </a:solidFill>
        <a:effectLst/>
      </p:bgPr>
    </p:bg>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41526"/>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Developers</a:t>
            </a:r>
          </a:p>
          <a:p>
            <a:r>
              <a:rPr lang="en-US" dirty="0">
                <a:ea typeface="Open Sans" panose="020B0606030504020204" pitchFamily="34" charset="0"/>
                <a:cs typeface="Open Sans" panose="020B0606030504020204" pitchFamily="34" charset="0"/>
              </a:rPr>
              <a:t>In need of running a background task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Console App template</a:t>
            </a:r>
          </a:p>
          <a:p>
            <a:pPr lvl="1"/>
            <a:r>
              <a:rPr lang="en-US" dirty="0"/>
              <a:t>dotnet new worker –o my-custom-worker</a:t>
            </a:r>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8ECF667-1C7B-4D38-A718-6CF283E93F77}"/>
              </a:ext>
            </a:extLst>
          </p:cNvPr>
          <p:cNvPicPr>
            <a:picLocks noChangeAspect="1"/>
          </p:cNvPicPr>
          <p:nvPr/>
        </p:nvPicPr>
        <p:blipFill>
          <a:blip r:embed="rId4"/>
          <a:stretch>
            <a:fillRect/>
          </a:stretch>
        </p:blipFill>
        <p:spPr>
          <a:xfrm>
            <a:off x="1712067" y="2866469"/>
            <a:ext cx="7961868" cy="3693261"/>
          </a:xfrm>
          <a:prstGeom prst="rect">
            <a:avLst/>
          </a:prstGeom>
        </p:spPr>
      </p:pic>
    </p:spTree>
    <p:extLst>
      <p:ext uri="{BB962C8B-B14F-4D97-AF65-F5344CB8AC3E}">
        <p14:creationId xmlns:p14="http://schemas.microsoft.com/office/powerpoint/2010/main" val="12633317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a:p>
            <a:r>
              <a:rPr lang="en-US" dirty="0"/>
              <a:t>More control over what happens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Questions?</a:t>
            </a:r>
            <a:br>
              <a:rPr lang="en-US" sz="7200" dirty="0">
                <a:solidFill>
                  <a:schemeClr val="bg1"/>
                </a:solidFill>
                <a:latin typeface="+mn-lt"/>
              </a:rPr>
            </a:br>
            <a:r>
              <a:rPr lang="en-US" sz="1800" dirty="0">
                <a:solidFill>
                  <a:schemeClr val="bg1"/>
                </a:solidFill>
                <a:latin typeface="+mn-lt"/>
              </a:rPr>
              <a:t>Contact: ssauber@leantechniques.com</a:t>
            </a:r>
          </a:p>
        </p:txBody>
      </p:sp>
      <p:grpSp>
        <p:nvGrpSpPr>
          <p:cNvPr id="3" name="Group 2">
            <a:extLst>
              <a:ext uri="{FF2B5EF4-FFF2-40B4-BE49-F238E27FC236}">
                <a16:creationId xmlns:a16="http://schemas.microsoft.com/office/drawing/2014/main" id="{DEEDD474-9B63-4801-B971-6E213D542093}"/>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7D7BFBA6-D8E3-4133-909A-2D02A920BE1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D523DC95-162C-46CD-801A-C10385AF2CDF}"/>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and code at scottsauber.com</a:t>
            </a:r>
          </a:p>
        </p:txBody>
      </p:sp>
    </p:spTree>
    <p:extLst>
      <p:ext uri="{BB962C8B-B14F-4D97-AF65-F5344CB8AC3E}">
        <p14:creationId xmlns:p14="http://schemas.microsoft.com/office/powerpoint/2010/main" val="219990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and code at scottsauber.com</a:t>
            </a:r>
          </a:p>
        </p:txBody>
      </p:sp>
    </p:spTree>
    <p:extLst>
      <p:ext uri="{BB962C8B-B14F-4D97-AF65-F5344CB8AC3E}">
        <p14:creationId xmlns:p14="http://schemas.microsoft.com/office/powerpoint/2010/main" val="18194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hlinkClick r:id="rId4"/>
              </a:rPr>
              <a:t>Friend of Redgate</a:t>
            </a:r>
            <a:endParaRPr lang="en-US" dirty="0"/>
          </a:p>
          <a:p>
            <a:r>
              <a:rPr lang="en-US" dirty="0"/>
              <a:t>Blog at </a:t>
            </a:r>
            <a:r>
              <a:rPr lang="en-US" dirty="0">
                <a:hlinkClick r:id="rId5"/>
              </a:rPr>
              <a:t>scottsauber.com</a:t>
            </a:r>
            <a:endParaRPr lang="en-US" dirty="0"/>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a:t>Eventual consistency</a:t>
            </a:r>
            <a:endParaRPr lang="en-US" dirty="0"/>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31136</TotalTime>
  <Words>2181</Words>
  <Application>Microsoft Office PowerPoint</Application>
  <PresentationFormat>Widescreen</PresentationFormat>
  <Paragraphs>305</Paragraphs>
  <Slides>41</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Open Sans</vt:lpstr>
      <vt:lpstr>Office Theme</vt:lpstr>
      <vt:lpstr>The Background on  Background Tasks in .NET 6</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 Contact: ssauber@leantechniques.com</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Background on  Background Tasks in .NET Core</dc:title>
  <dc:creator>Scott Sauber</dc:creator>
  <cp:lastModifiedBy>Scott Sauber</cp:lastModifiedBy>
  <cp:revision>79</cp:revision>
  <dcterms:created xsi:type="dcterms:W3CDTF">2020-03-08T20:31:35Z</dcterms:created>
  <dcterms:modified xsi:type="dcterms:W3CDTF">2024-10-26T14:35:40Z</dcterms:modified>
</cp:coreProperties>
</file>