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6" r:id="rId2"/>
    <p:sldId id="285" r:id="rId3"/>
    <p:sldId id="387" r:id="rId4"/>
    <p:sldId id="322" r:id="rId5"/>
    <p:sldId id="327" r:id="rId6"/>
    <p:sldId id="417" r:id="rId7"/>
    <p:sldId id="419" r:id="rId8"/>
    <p:sldId id="343" r:id="rId9"/>
    <p:sldId id="429" r:id="rId10"/>
    <p:sldId id="426" r:id="rId11"/>
    <p:sldId id="427" r:id="rId12"/>
    <p:sldId id="428" r:id="rId13"/>
    <p:sldId id="421" r:id="rId14"/>
    <p:sldId id="422" r:id="rId15"/>
    <p:sldId id="420" r:id="rId16"/>
    <p:sldId id="431" r:id="rId17"/>
    <p:sldId id="430" r:id="rId18"/>
    <p:sldId id="432" r:id="rId19"/>
    <p:sldId id="451" r:id="rId20"/>
    <p:sldId id="423" r:id="rId21"/>
    <p:sldId id="424" r:id="rId22"/>
    <p:sldId id="433" r:id="rId23"/>
    <p:sldId id="434" r:id="rId24"/>
    <p:sldId id="435" r:id="rId25"/>
    <p:sldId id="437" r:id="rId26"/>
    <p:sldId id="436" r:id="rId27"/>
    <p:sldId id="438" r:id="rId28"/>
    <p:sldId id="439" r:id="rId29"/>
    <p:sldId id="440" r:id="rId30"/>
    <p:sldId id="441" r:id="rId31"/>
    <p:sldId id="442" r:id="rId32"/>
    <p:sldId id="443" r:id="rId33"/>
    <p:sldId id="448" r:id="rId34"/>
    <p:sldId id="445" r:id="rId35"/>
    <p:sldId id="446" r:id="rId36"/>
    <p:sldId id="447" r:id="rId37"/>
    <p:sldId id="388" r:id="rId38"/>
    <p:sldId id="450" r:id="rId39"/>
    <p:sldId id="449" r:id="rId40"/>
    <p:sldId id="318" r:id="rId41"/>
    <p:sldId id="266" r:id="rId42"/>
    <p:sldId id="33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294" autoAdjust="0"/>
  </p:normalViewPr>
  <p:slideViewPr>
    <p:cSldViewPr snapToGrid="0">
      <p:cViewPr>
        <p:scale>
          <a:sx n="70" d="100"/>
          <a:sy n="70" d="100"/>
        </p:scale>
        <p:origin x="15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0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0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the Dashboard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how to configure Dark mode – very important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endpoints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logs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Structured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is a Docker image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speaks OTEL – not .NET 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5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5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8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9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9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0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2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2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3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1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3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spire/fundamentals/integrations-overview#available-integration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spire/get-started/aspire-overview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microsoft.com/en-us/reactor/events/23485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metrain.com/author/scott-sauber/" TargetMode="External"/><Relationship Id="rId5" Type="http://schemas.openxmlformats.org/officeDocument/2006/relationships/hyperlink" Target="https://www.meetup.com/iadnu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mvp.microsoft.com/en-US/mvp/profile/13569306-1e9e-ed11-83ff-000d3a5600fa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.NET Aspire: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Not just for cloud native distributed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cloud ready stack for building observable, production ready, distributed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80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stack for building observable, production ready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44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“You should be using </a:t>
            </a:r>
            <a:b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.NET Aspire for any kind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  <a:t> of </a:t>
            </a:r>
            <a:b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  <a:t>applications you’re building.”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83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View all your running apps in one spot</a:t>
            </a:r>
          </a:p>
          <a:p>
            <a:r>
              <a:rPr lang="en-US" dirty="0"/>
              <a:t>View logs</a:t>
            </a:r>
          </a:p>
          <a:p>
            <a:r>
              <a:rPr lang="en-US" dirty="0"/>
              <a:t>View spans and traces</a:t>
            </a:r>
          </a:p>
          <a:p>
            <a:r>
              <a:rPr lang="en-US" dirty="0"/>
              <a:t>Shippable as a Docker image</a:t>
            </a:r>
          </a:p>
          <a:p>
            <a:r>
              <a:rPr lang="en-US" dirty="0"/>
              <a:t>Based on </a:t>
            </a:r>
            <a:r>
              <a:rPr lang="en-US" dirty="0" err="1"/>
              <a:t>OpenTelemetry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2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                                 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Open standard all the observability providers are converging on</a:t>
            </a:r>
          </a:p>
          <a:p>
            <a:r>
              <a:rPr lang="en-US" dirty="0"/>
              <a:t>Avoid vendor lock-in</a:t>
            </a:r>
          </a:p>
          <a:p>
            <a:r>
              <a:rPr lang="en-US" dirty="0"/>
              <a:t>Azure Monitor supports </a:t>
            </a:r>
            <a:r>
              <a:rPr lang="en-US" dirty="0" err="1"/>
              <a:t>OpenTelemetry</a:t>
            </a:r>
            <a:endParaRPr lang="en-US" dirty="0"/>
          </a:p>
          <a:p>
            <a:r>
              <a:rPr lang="en-US" dirty="0"/>
              <a:t>Been baked into .NET</a:t>
            </a:r>
          </a:p>
          <a:p>
            <a:r>
              <a:rPr lang="en-US" dirty="0"/>
              <a:t>Aspire Dashboard speaks </a:t>
            </a:r>
            <a:r>
              <a:rPr lang="en-US" dirty="0" err="1"/>
              <a:t>OpenTelemetry</a:t>
            </a:r>
            <a:endParaRPr lang="en-US" dirty="0"/>
          </a:p>
          <a:p>
            <a:r>
              <a:rPr lang="en-US" dirty="0"/>
              <a:t>Aspire wires up </a:t>
            </a:r>
            <a:r>
              <a:rPr lang="en-US" dirty="0" err="1"/>
              <a:t>OpenTelemetry</a:t>
            </a:r>
            <a:r>
              <a:rPr lang="en-US" dirty="0"/>
              <a:t> </a:t>
            </a:r>
            <a:r>
              <a:rPr lang="en-US" dirty="0" err="1"/>
              <a:t>niceities</a:t>
            </a:r>
            <a:r>
              <a:rPr lang="en-US" dirty="0"/>
              <a:t> for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nnouncing OpenTelemetry: the merger of OpenCensus and OpenTracing">
            <a:extLst>
              <a:ext uri="{FF2B5EF4-FFF2-40B4-BE49-F238E27FC236}">
                <a16:creationId xmlns:a16="http://schemas.microsoft.com/office/drawing/2014/main" id="{13665456-BA55-13A1-38B1-FE88DD7E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60" y="0"/>
            <a:ext cx="4720855" cy="16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Before we demo…</a:t>
            </a:r>
          </a:p>
        </p:txBody>
      </p:sp>
    </p:spTree>
    <p:extLst>
      <p:ext uri="{BB962C8B-B14F-4D97-AF65-F5344CB8AC3E}">
        <p14:creationId xmlns:p14="http://schemas.microsoft.com/office/powerpoint/2010/main" val="298848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err="1"/>
              <a:t>csproj’s</a:t>
            </a:r>
            <a:endParaRPr lang="en-US" dirty="0"/>
          </a:p>
          <a:p>
            <a:r>
              <a:rPr lang="en-US" dirty="0"/>
              <a:t>.Web = Frontend</a:t>
            </a:r>
          </a:p>
          <a:p>
            <a:r>
              <a:rPr lang="en-US" dirty="0"/>
              <a:t>.</a:t>
            </a:r>
            <a:r>
              <a:rPr lang="en-US" dirty="0" err="1"/>
              <a:t>ApiService</a:t>
            </a:r>
            <a:r>
              <a:rPr lang="en-US" dirty="0"/>
              <a:t> = API the Frontend calls</a:t>
            </a:r>
          </a:p>
          <a:p>
            <a:r>
              <a:rPr lang="en-US" dirty="0"/>
              <a:t>.</a:t>
            </a:r>
            <a:r>
              <a:rPr lang="en-US" dirty="0" err="1"/>
              <a:t>ServiceDefaults</a:t>
            </a:r>
            <a:r>
              <a:rPr lang="en-US" dirty="0"/>
              <a:t> = Sets some defaults (OTEL, Health Checks, </a:t>
            </a:r>
            <a:r>
              <a:rPr lang="en-US" dirty="0" err="1"/>
              <a:t>HttpClient</a:t>
            </a:r>
            <a:r>
              <a:rPr lang="en-US" dirty="0"/>
              <a:t> defaults, </a:t>
            </a:r>
            <a:r>
              <a:rPr lang="en-US" dirty="0" err="1"/>
              <a:t>etc</a:t>
            </a:r>
            <a:r>
              <a:rPr lang="en-US" dirty="0"/>
              <a:t>) – shared by .Web and .</a:t>
            </a:r>
            <a:r>
              <a:rPr lang="en-US" dirty="0" err="1"/>
              <a:t>ApiService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AppHost</a:t>
            </a:r>
            <a:r>
              <a:rPr lang="en-US" dirty="0"/>
              <a:t> = Orchestrator booting up all the things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3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6982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17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Dashboard FAQ Answered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This is a local only tool</a:t>
            </a:r>
          </a:p>
          <a:p>
            <a:r>
              <a:rPr lang="en-US" dirty="0"/>
              <a:t>Yes it’s a Docker image, you could host it yourself</a:t>
            </a:r>
          </a:p>
          <a:p>
            <a:r>
              <a:rPr lang="en-US" dirty="0"/>
              <a:t>But storage…</a:t>
            </a:r>
          </a:p>
          <a:p>
            <a:r>
              <a:rPr lang="en-US" dirty="0"/>
              <a:t>You should probably use AppInsights or Datadog or w/e for non-local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2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Developers building APIs or web apps</a:t>
            </a:r>
          </a:p>
          <a:p>
            <a:r>
              <a:rPr lang="en-US" dirty="0"/>
              <a:t>Cloud Developers curious what this Aspire thing 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79820"/>
              </p:ext>
            </p:extLst>
          </p:nvPr>
        </p:nvGraphicFramePr>
        <p:xfrm>
          <a:off x="927211" y="1790689"/>
          <a:ext cx="10426589" cy="114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</p:spTree>
    <p:extLst>
      <p:ext uri="{BB962C8B-B14F-4D97-AF65-F5344CB8AC3E}">
        <p14:creationId xmlns:p14="http://schemas.microsoft.com/office/powerpoint/2010/main" val="15469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8000" dirty="0">
                <a:solidFill>
                  <a:schemeClr val="bg1"/>
                </a:solidFill>
                <a:latin typeface="+mn-lt"/>
              </a:rPr>
            </a:br>
            <a:r>
              <a:rPr lang="en-US" sz="8000" dirty="0">
                <a:solidFill>
                  <a:schemeClr val="bg1"/>
                </a:solidFill>
                <a:latin typeface="+mn-lt"/>
              </a:rPr>
              <a:t>the Dashboard?</a:t>
            </a:r>
          </a:p>
        </p:txBody>
      </p:sp>
    </p:spTree>
    <p:extLst>
      <p:ext uri="{BB962C8B-B14F-4D97-AF65-F5344CB8AC3E}">
        <p14:creationId xmlns:p14="http://schemas.microsoft.com/office/powerpoint/2010/main" val="69891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AppHost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 err="1"/>
              <a:t>AppHost</a:t>
            </a:r>
            <a:r>
              <a:rPr lang="en-US" dirty="0"/>
              <a:t> is the orchestrator</a:t>
            </a:r>
          </a:p>
          <a:p>
            <a:r>
              <a:rPr lang="en-US" dirty="0"/>
              <a:t>Makes sure it boots up all your dependencies</a:t>
            </a:r>
          </a:p>
          <a:p>
            <a:r>
              <a:rPr lang="en-US" dirty="0"/>
              <a:t>Could be APIs, Frontends,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Almost every app has at least one dependency – not just cloud native distributed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B2F8B-23A7-CFE6-7B4E-69EEE407BA8F}"/>
              </a:ext>
            </a:extLst>
          </p:cNvPr>
          <p:cNvSpPr/>
          <p:nvPr/>
        </p:nvSpPr>
        <p:spPr>
          <a:xfrm>
            <a:off x="743995" y="1731649"/>
            <a:ext cx="9675475" cy="4453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08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26796"/>
              </p:ext>
            </p:extLst>
          </p:nvPr>
        </p:nvGraphicFramePr>
        <p:xfrm>
          <a:off x="927211" y="1790689"/>
          <a:ext cx="10426589" cy="177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2448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8000" dirty="0">
                <a:solidFill>
                  <a:schemeClr val="bg1"/>
                </a:solidFill>
                <a:latin typeface="+mn-lt"/>
              </a:rPr>
            </a:br>
            <a:r>
              <a:rPr lang="en-US" sz="8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8000" dirty="0" err="1">
                <a:solidFill>
                  <a:schemeClr val="bg1"/>
                </a:solidFill>
                <a:latin typeface="+mn-lt"/>
              </a:rPr>
              <a:t>AppHost</a:t>
            </a:r>
            <a:r>
              <a:rPr lang="en-US" sz="80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12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ServiceDefaults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How you configure your application</a:t>
            </a:r>
          </a:p>
          <a:p>
            <a:r>
              <a:rPr lang="en-US" dirty="0" err="1"/>
              <a:t>OpenTelemetry</a:t>
            </a:r>
            <a:r>
              <a:rPr lang="en-US" dirty="0"/>
              <a:t>, </a:t>
            </a:r>
            <a:r>
              <a:rPr lang="en-US" dirty="0" err="1"/>
              <a:t>HttpClient</a:t>
            </a:r>
            <a:r>
              <a:rPr lang="en-US" dirty="0"/>
              <a:t> resiliency, Health Checks, Service Discovery, etc.</a:t>
            </a:r>
          </a:p>
          <a:p>
            <a:r>
              <a:rPr lang="en-US" dirty="0"/>
              <a:t>Could publish this as a NuGet package internally so all apps use the same </a:t>
            </a:r>
            <a:r>
              <a:rPr lang="en-US" dirty="0" err="1"/>
              <a:t>ServiceDefaults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2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0EBF1-6545-1000-59A4-449FD94D0F1F}"/>
              </a:ext>
            </a:extLst>
          </p:cNvPr>
          <p:cNvSpPr/>
          <p:nvPr/>
        </p:nvSpPr>
        <p:spPr>
          <a:xfrm>
            <a:off x="2194560" y="4032148"/>
            <a:ext cx="6297637" cy="171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49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 Aspire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What makes up .NET Aspire</a:t>
            </a:r>
          </a:p>
          <a:p>
            <a:r>
              <a:rPr lang="en-US" dirty="0"/>
              <a:t>Live Demos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5109"/>
              </p:ext>
            </p:extLst>
          </p:nvPr>
        </p:nvGraphicFramePr>
        <p:xfrm>
          <a:off x="927211" y="1790689"/>
          <a:ext cx="10426589" cy="241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ServiceDefaults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97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8A72-9B24-C9D3-5382-AD8314577B18}"/>
              </a:ext>
            </a:extLst>
          </p:cNvPr>
          <p:cNvSpPr txBox="1"/>
          <p:nvPr/>
        </p:nvSpPr>
        <p:spPr>
          <a:xfrm>
            <a:off x="5212029" y="35514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5C4C-0157-6888-7D27-07C5E57C02C5}"/>
              </a:ext>
            </a:extLst>
          </p:cNvPr>
          <p:cNvSpPr txBox="1"/>
          <p:nvPr/>
        </p:nvSpPr>
        <p:spPr>
          <a:xfrm>
            <a:off x="9067901" y="358157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9647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r>
              <a:rPr lang="en-US" sz="8000" dirty="0" err="1">
                <a:solidFill>
                  <a:schemeClr val="bg1"/>
                </a:solidFill>
                <a:latin typeface="+mn-lt"/>
              </a:rPr>
              <a:t>ServiceDefaults</a:t>
            </a:r>
            <a:r>
              <a:rPr lang="en-US" sz="80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904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Integrations?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NuGet packages to simplify configuration to common services</a:t>
            </a:r>
          </a:p>
          <a:p>
            <a:r>
              <a:rPr lang="en-US" dirty="0"/>
              <a:t>Postgres, Redis, Azure Key Vault, Azure Service Bus, etc.</a:t>
            </a:r>
          </a:p>
          <a:p>
            <a:r>
              <a:rPr lang="en-US" dirty="0"/>
              <a:t>Publish data to OTEL</a:t>
            </a:r>
          </a:p>
          <a:p>
            <a:r>
              <a:rPr lang="en-US" dirty="0"/>
              <a:t>All vetted integrations live under the “Aspire.” prefix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Aspire.Azure.Storage.Blobs</a:t>
            </a:r>
            <a:r>
              <a:rPr lang="en-US" dirty="0"/>
              <a:t> or </a:t>
            </a:r>
            <a:r>
              <a:rPr lang="en-US" dirty="0" err="1"/>
              <a:t>Aspire.MongoDB.Driver</a:t>
            </a:r>
            <a:endParaRPr lang="en-US" dirty="0"/>
          </a:p>
          <a:p>
            <a:r>
              <a:rPr lang="en-US" dirty="0">
                <a:hlinkClick r:id="rId3"/>
              </a:rPr>
              <a:t>https://learn.microsoft.com/en-us/dotnet/aspire/fundamentals/integrations-overview#available-integrations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3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Integrations?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047DF30-2A26-1DA6-EB24-F39FDD7BF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9" y="527457"/>
            <a:ext cx="9714596" cy="10008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F7F4E4-6961-6A9F-9ECE-49EC9CE6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Registers </a:t>
            </a:r>
            <a:r>
              <a:rPr lang="en-US" dirty="0" err="1"/>
              <a:t>ServiceBusClient</a:t>
            </a:r>
            <a:r>
              <a:rPr lang="en-US" dirty="0"/>
              <a:t> as singleton with reusing Azure tokens</a:t>
            </a:r>
          </a:p>
          <a:p>
            <a:r>
              <a:rPr lang="en-US" dirty="0"/>
              <a:t>Automatically sets up Logging, Tracing, Telemetry</a:t>
            </a:r>
          </a:p>
          <a:p>
            <a:r>
              <a:rPr lang="en-US" dirty="0"/>
              <a:t>Applies any custom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008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14559"/>
              </p:ext>
            </p:extLst>
          </p:nvPr>
        </p:nvGraphicFramePr>
        <p:xfrm>
          <a:off x="927211" y="1790689"/>
          <a:ext cx="10426589" cy="305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ServiceDefaults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979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020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8A72-9B24-C9D3-5382-AD8314577B18}"/>
              </a:ext>
            </a:extLst>
          </p:cNvPr>
          <p:cNvSpPr txBox="1"/>
          <p:nvPr/>
        </p:nvSpPr>
        <p:spPr>
          <a:xfrm>
            <a:off x="5212029" y="35514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5C4C-0157-6888-7D27-07C5E57C02C5}"/>
              </a:ext>
            </a:extLst>
          </p:cNvPr>
          <p:cNvSpPr txBox="1"/>
          <p:nvPr/>
        </p:nvSpPr>
        <p:spPr>
          <a:xfrm>
            <a:off x="9067901" y="358157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49B86-2B2D-E3B9-360C-4F61119DE149}"/>
              </a:ext>
            </a:extLst>
          </p:cNvPr>
          <p:cNvSpPr txBox="1"/>
          <p:nvPr/>
        </p:nvSpPr>
        <p:spPr>
          <a:xfrm>
            <a:off x="5212029" y="4182125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C197-41F0-EECE-97D6-DEC630F7948A}"/>
              </a:ext>
            </a:extLst>
          </p:cNvPr>
          <p:cNvSpPr txBox="1"/>
          <p:nvPr/>
        </p:nvSpPr>
        <p:spPr>
          <a:xfrm>
            <a:off x="9067901" y="419782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51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Integrations?</a:t>
            </a:r>
          </a:p>
        </p:txBody>
      </p:sp>
    </p:spTree>
    <p:extLst>
      <p:ext uri="{BB962C8B-B14F-4D97-AF65-F5344CB8AC3E}">
        <p14:creationId xmlns:p14="http://schemas.microsoft.com/office/powerpoint/2010/main" val="31830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Everything I’ve shown is fully usable today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Deploy using Aspire (can today technically with </a:t>
            </a:r>
            <a:r>
              <a:rPr lang="en-US" dirty="0" err="1"/>
              <a:t>azd</a:t>
            </a:r>
            <a:r>
              <a:rPr lang="en-US" dirty="0"/>
              <a:t>…)</a:t>
            </a:r>
          </a:p>
          <a:p>
            <a:r>
              <a:rPr lang="en-US" dirty="0"/>
              <a:t>Infrastructure as Code using Aspire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7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Understand what .NET Aspire is</a:t>
            </a:r>
          </a:p>
          <a:p>
            <a:r>
              <a:rPr lang="en-US" dirty="0"/>
              <a:t>Why .NET Aspire is useful</a:t>
            </a:r>
          </a:p>
          <a:p>
            <a:r>
              <a:rPr lang="en-US" dirty="0"/>
              <a:t>Realize it’s useful for any app – small or large… cloud native or not…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2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what .NET Aspire is</a:t>
            </a:r>
          </a:p>
          <a:p>
            <a:r>
              <a:rPr lang="en-US" dirty="0"/>
              <a:t>Understand that it’s not just for cloud native microservices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The Microsoft Docs on Aspire</a:t>
            </a:r>
            <a:endParaRPr lang="en-US" dirty="0"/>
          </a:p>
          <a:p>
            <a:r>
              <a:rPr lang="en-US" dirty="0">
                <a:hlinkClick r:id="rId4"/>
              </a:rPr>
              <a:t>9/18 – Azure Developers - .NET Aspire Day 2024</a:t>
            </a:r>
            <a:endParaRPr lang="en-US" dirty="0"/>
          </a:p>
          <a:p>
            <a:r>
              <a:rPr lang="en-US" dirty="0"/>
              <a:t>This slide deck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EA573C8E-84AA-7BED-2E95-22656802201C}"/>
              </a:ext>
            </a:extLst>
          </p:cNvPr>
          <p:cNvSpPr txBox="1">
            <a:spLocks/>
          </p:cNvSpPr>
          <p:nvPr/>
        </p:nvSpPr>
        <p:spPr>
          <a:xfrm>
            <a:off x="0" y="3334525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6B827CF3-8277-BE2F-9EC6-0B4452BAA55B}"/>
              </a:ext>
            </a:extLst>
          </p:cNvPr>
          <p:cNvSpPr txBox="1">
            <a:spLocks/>
          </p:cNvSpPr>
          <p:nvPr/>
        </p:nvSpPr>
        <p:spPr>
          <a:xfrm>
            <a:off x="0" y="3334525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5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Dometrain</a:t>
            </a:r>
            <a:r>
              <a:rPr lang="en-US" dirty="0">
                <a:hlinkClick r:id="rId6"/>
              </a:rPr>
              <a:t> Author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7"/>
              </a:rPr>
              <a:t>scottsauber.com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8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cloud ready stack for building observable, production ready, distributed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: I've watched every QB in the conference play 1 - 2 games">
            <a:extLst>
              <a:ext uri="{FF2B5EF4-FFF2-40B4-BE49-F238E27FC236}">
                <a16:creationId xmlns:a16="http://schemas.microsoft.com/office/drawing/2014/main" id="{9C4AE952-1625-45C6-1E86-EE832059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309688"/>
            <a:ext cx="47434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.NET Aspire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things</a:t>
            </a:r>
          </a:p>
          <a:p>
            <a:r>
              <a:rPr lang="en-US" dirty="0"/>
              <a:t>Local Dashboard for viewing Open Telemetry</a:t>
            </a:r>
          </a:p>
          <a:p>
            <a:r>
              <a:rPr lang="en-US" dirty="0"/>
              <a:t>Provides Orchestration</a:t>
            </a:r>
          </a:p>
          <a:p>
            <a:pPr lvl="1"/>
            <a:r>
              <a:rPr lang="en-US" dirty="0"/>
              <a:t>Fancy word for running multiple things – APIs, Frontend, Backend, Local database, etc.</a:t>
            </a:r>
          </a:p>
          <a:p>
            <a:r>
              <a:rPr lang="en-US" dirty="0"/>
              <a:t>Provides Service Discovery</a:t>
            </a:r>
          </a:p>
          <a:p>
            <a:pPr lvl="1"/>
            <a:r>
              <a:rPr lang="en-US" dirty="0"/>
              <a:t>Fancy words for “how do I call you” – URL, connection string, etc.</a:t>
            </a:r>
          </a:p>
          <a:p>
            <a:r>
              <a:rPr lang="en-US" dirty="0"/>
              <a:t>Provides Service Defaults</a:t>
            </a:r>
          </a:p>
          <a:p>
            <a:pPr lvl="1"/>
            <a:r>
              <a:rPr lang="en-US" dirty="0"/>
              <a:t>Fancy words for “how do I configure you” – </a:t>
            </a:r>
            <a:r>
              <a:rPr lang="en-US" dirty="0" err="1"/>
              <a:t>HttpClient</a:t>
            </a:r>
            <a:r>
              <a:rPr lang="en-US" dirty="0"/>
              <a:t>, Telemetry, etc.</a:t>
            </a:r>
          </a:p>
          <a:p>
            <a:r>
              <a:rPr lang="en-US" dirty="0"/>
              <a:t>Provides Integrations</a:t>
            </a:r>
          </a:p>
          <a:p>
            <a:pPr lvl="1"/>
            <a:r>
              <a:rPr lang="en-US" dirty="0"/>
              <a:t>Fancy word for NuGet packages to configure external systems like Azure, AWS, Redis,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don’t love the Aspire name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.NET Aspire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Every app wants better observability</a:t>
            </a:r>
          </a:p>
          <a:p>
            <a:r>
              <a:rPr lang="en-US" dirty="0"/>
              <a:t>Companies usually have opinions on how things are configured</a:t>
            </a:r>
          </a:p>
          <a:p>
            <a:r>
              <a:rPr lang="en-US" dirty="0"/>
              <a:t>Orchestrating multiple dependencies and microservices is hard</a:t>
            </a:r>
          </a:p>
          <a:p>
            <a:r>
              <a:rPr lang="en-US" dirty="0"/>
              <a:t>Aspire… aspires… to solve all of these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74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53578</TotalTime>
  <Words>980</Words>
  <Application>Microsoft Office PowerPoint</Application>
  <PresentationFormat>Widescreen</PresentationFormat>
  <Paragraphs>275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Segoe UI</vt:lpstr>
      <vt:lpstr>Office Theme</vt:lpstr>
      <vt:lpstr>.NET Aspire: Not just for cloud native distributed systems</vt:lpstr>
      <vt:lpstr>Audience</vt:lpstr>
      <vt:lpstr>Agenda</vt:lpstr>
      <vt:lpstr>Goals</vt:lpstr>
      <vt:lpstr>Who am I? </vt:lpstr>
      <vt:lpstr>“.NET Aspire is an opinionated, cloud ready stack for building observable, production ready, distributed applications.”</vt:lpstr>
      <vt:lpstr>PowerPoint Presentation</vt:lpstr>
      <vt:lpstr>What is .NET Aspire</vt:lpstr>
      <vt:lpstr>Why .NET Aspire</vt:lpstr>
      <vt:lpstr>“.NET Aspire is an opinionated, cloud ready stack for building observable, production ready, distributed applications.”</vt:lpstr>
      <vt:lpstr>“.NET Aspire is an opinionated, stack for building observable, production ready applications.”</vt:lpstr>
      <vt:lpstr>“You should be using  .NET Aspire for any kind of  applications you’re building.”</vt:lpstr>
      <vt:lpstr>What is the Dashboard?</vt:lpstr>
      <vt:lpstr>What is                                   ?</vt:lpstr>
      <vt:lpstr>Before we demo…</vt:lpstr>
      <vt:lpstr>Sample Aspire App Structure</vt:lpstr>
      <vt:lpstr>Sample Aspire App Structure</vt:lpstr>
      <vt:lpstr>Demo</vt:lpstr>
      <vt:lpstr>Dashboard FAQ Answered</vt:lpstr>
      <vt:lpstr>Feature Check-In</vt:lpstr>
      <vt:lpstr>Questions about  the Dashboard?</vt:lpstr>
      <vt:lpstr>What is the AppHost?</vt:lpstr>
      <vt:lpstr>Sample Aspire App Structure</vt:lpstr>
      <vt:lpstr>Demo</vt:lpstr>
      <vt:lpstr>Feature Check-In</vt:lpstr>
      <vt:lpstr>Questions about  the AppHost?</vt:lpstr>
      <vt:lpstr>What are the ServiceDefaults?</vt:lpstr>
      <vt:lpstr>Sample Aspire App Structure</vt:lpstr>
      <vt:lpstr>Demo</vt:lpstr>
      <vt:lpstr>Feature Check-In</vt:lpstr>
      <vt:lpstr>Questions about ServiceDefaults?</vt:lpstr>
      <vt:lpstr>What are Integrations?</vt:lpstr>
      <vt:lpstr>What are Integrations?</vt:lpstr>
      <vt:lpstr>Demo</vt:lpstr>
      <vt:lpstr>Feature Check-In</vt:lpstr>
      <vt:lpstr>Questions about Integrations?</vt:lpstr>
      <vt:lpstr>Current State</vt:lpstr>
      <vt:lpstr>Future State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Aspire: Not just for cloud native distributed systems</dc:title>
  <dc:creator>Scott Sauber</dc:creator>
  <cp:lastModifiedBy>Scott Sauber</cp:lastModifiedBy>
  <cp:revision>244</cp:revision>
  <dcterms:created xsi:type="dcterms:W3CDTF">2018-06-02T19:36:58Z</dcterms:created>
  <dcterms:modified xsi:type="dcterms:W3CDTF">2024-09-11T16:51:31Z</dcterms:modified>
</cp:coreProperties>
</file>