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6" r:id="rId2"/>
    <p:sldId id="285" r:id="rId3"/>
    <p:sldId id="452" r:id="rId4"/>
    <p:sldId id="343" r:id="rId5"/>
    <p:sldId id="480" r:id="rId6"/>
    <p:sldId id="481" r:id="rId7"/>
    <p:sldId id="482" r:id="rId8"/>
    <p:sldId id="483" r:id="rId9"/>
    <p:sldId id="484" r:id="rId10"/>
    <p:sldId id="487" r:id="rId11"/>
    <p:sldId id="485" r:id="rId12"/>
    <p:sldId id="486" r:id="rId13"/>
    <p:sldId id="488" r:id="rId14"/>
    <p:sldId id="489" r:id="rId15"/>
    <p:sldId id="49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3" autoAdjust="0"/>
    <p:restoredTop sz="79811" autoAdjust="0"/>
  </p:normalViewPr>
  <p:slideViewPr>
    <p:cSldViewPr snapToGrid="0">
      <p:cViewPr varScale="1">
        <p:scale>
          <a:sx n="92" d="100"/>
          <a:sy n="92" d="100"/>
        </p:scale>
        <p:origin x="519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A0EC1-0255-FEA1-9CF4-C11DFDA2D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6183A4-554F-0721-646E-BE44E5474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D7D74-7777-A372-FBB4-82D9F4F46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06E3F-A5CF-38E1-EABA-10055047BB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3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61F1C-3CAF-437E-BECF-7E39DAE30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525AB-A7E9-81EC-8F76-6F5C13793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852D1-FD0E-D50F-64F5-ED349BE76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47ADA-A4BE-59CC-6E1D-72EA1E977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7D2EF-24F3-FE59-BEF8-4C28B210F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CB0322-1885-11CD-7E50-7E93CF209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13832-6A61-4548-BC52-B20D92E68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57BD3-74C4-4CCA-4E0F-31B845CE3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2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FC89F-07CB-21CC-1203-0C21A1F1E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D794D-080D-A51E-1FE5-E55BC5CD4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7B331-457E-15AB-969D-72A1A29E4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DBCDF-13B9-65A3-29BE-A66F57CB9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7A3BA-B8DD-D721-C36E-E0412197C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EBECA-98DE-2D08-30AF-A1EFE9C6E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2EE60-D147-3AAB-6099-A3B034FD4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E2BA5-9619-FB95-F4B4-75AD0E6FA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7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C2AF2-4DA4-D5BF-A79B-BE0E77EDC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415A5-7ACF-494E-5D2F-0DD61CBF8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E2A91-1075-5949-9D14-2C649715A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34736-E476-C3F2-635D-1E374F087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44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4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B2A5-941D-8C6C-4DD5-C3B96B54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764D5-5868-9A47-2C5D-50FBC2652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063D7-34E6-3A14-5E63-845BFA5B3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A8FEC-5F9D-0D20-26C9-AEE93826F0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4EDC3-FB6D-CBD5-2063-6A0FEDEBC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4E69A9-117F-9DA6-BFAF-8DEB9E724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DE1D1F-2D7C-E8AF-5BC9-78495D317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EDEF-1863-6FA0-82DD-0743CEA68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A161-2106-01DD-1AC3-CA5C47F3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48E9A-D288-FD1A-8689-92F01D52E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E95B7-CDEC-4903-2A0F-2E30042A1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7A6C9-6882-95ED-F641-EBEAD5AEB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E9C4-A8FA-9C41-7956-E07B6057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75330-7063-D06B-3310-3329E7311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53894-9E68-7163-AE74-D798AFF62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0546-8B13-0B55-01FA-4D7A2AC00B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B98E7-09C8-F209-D7B9-6F34799A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56319-65BE-7327-162A-3CD735B7D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54187-8CD4-4D85-ECB5-53ECEA9E0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976E-220E-D543-2735-1F85B9CF0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metrain.com/author/scott-sauber/" TargetMode="External"/><Relationship Id="rId5" Type="http://schemas.openxmlformats.org/officeDocument/2006/relationships/hyperlink" Target="https://www.meetup.com/iadnug/" TargetMode="External"/><Relationship Id="rId4" Type="http://schemas.openxmlformats.org/officeDocument/2006/relationships/hyperlink" Target="https://mvp.microsoft.com/en-US/mvp/profile/13569306-1e9e-ed11-83ff-000d3a5600f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5 Things You Didn’t Know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GitHub Actions Could Do</a:t>
            </a:r>
          </a:p>
        </p:txBody>
      </p: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E3E9B-272E-1649-71CC-1A5E75C5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D159-B750-5C7E-08DB-88B4687C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#3. Reusing Workflows – 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B51A8-5ED9-7F9D-69A3-2EA4F801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1087"/>
            <a:ext cx="9075089" cy="5031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B5025F-1E11-0373-80DA-E91C0F9E7FF0}"/>
              </a:ext>
            </a:extLst>
          </p:cNvPr>
          <p:cNvSpPr/>
          <p:nvPr/>
        </p:nvSpPr>
        <p:spPr>
          <a:xfrm>
            <a:off x="1993776" y="2430550"/>
            <a:ext cx="76750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19B0B-C772-0D38-376E-87F0425954AB}"/>
              </a:ext>
            </a:extLst>
          </p:cNvPr>
          <p:cNvSpPr/>
          <p:nvPr/>
        </p:nvSpPr>
        <p:spPr>
          <a:xfrm>
            <a:off x="1993775" y="5127367"/>
            <a:ext cx="76750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20B9A-1B4E-997A-F5CF-C619EDDE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9A9F-F8CA-BA48-E8FE-43C4FD90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#4. Path Filters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BD335C-4A4B-D9F5-AA5C-5D135C41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Allows you to only run workflow when files that match a pattern change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Only trigger a workflow when certain files change</a:t>
            </a:r>
          </a:p>
          <a:p>
            <a:pPr lvl="1"/>
            <a:r>
              <a:rPr lang="en-US" dirty="0"/>
              <a:t>Optimizes what runs based on what changed – saves time and $</a:t>
            </a:r>
          </a:p>
          <a:p>
            <a:pPr lvl="1"/>
            <a:r>
              <a:rPr lang="en-US" dirty="0"/>
              <a:t>Could be a change in a /terraform folder on a PR kicks off a </a:t>
            </a:r>
            <a:r>
              <a:rPr lang="en-US" dirty="0" err="1"/>
              <a:t>a</a:t>
            </a:r>
            <a:r>
              <a:rPr lang="en-US" dirty="0"/>
              <a:t> terraform plan</a:t>
            </a:r>
          </a:p>
          <a:p>
            <a:pPr lvl="1"/>
            <a:r>
              <a:rPr lang="en-US" dirty="0"/>
              <a:t>Could be a change in a /</a:t>
            </a:r>
            <a:r>
              <a:rPr lang="en-US" dirty="0" err="1"/>
              <a:t>sql</a:t>
            </a:r>
            <a:r>
              <a:rPr lang="en-US" dirty="0"/>
              <a:t> folder kicks off the SQL migrations</a:t>
            </a:r>
          </a:p>
        </p:txBody>
      </p:sp>
    </p:spTree>
    <p:extLst>
      <p:ext uri="{BB962C8B-B14F-4D97-AF65-F5344CB8AC3E}">
        <p14:creationId xmlns:p14="http://schemas.microsoft.com/office/powerpoint/2010/main" val="67664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0D83A-6829-D8E9-8A84-3B8D9DAC9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BD7C-C485-B396-46B8-81BE950E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#4. Path Filters – 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EE091-C04B-1E0F-3A9D-D76C8749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1258"/>
            <a:ext cx="5095238" cy="27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4041C-C4C6-8C08-89A5-9E4B3133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564" y="1911258"/>
            <a:ext cx="5233581" cy="27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8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DF66C-0F69-39C3-5BB1-C30442FE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B39-FB73-5CF0-B6E6-0F1B9353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#5. Trigger actions based on external events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BFDB47-7372-F1B6-C435-39B22E71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Run a workflow when calling GitHub REST API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Able to integrate GitHub Actions with other systems</a:t>
            </a:r>
          </a:p>
          <a:p>
            <a:pPr lvl="1"/>
            <a:r>
              <a:rPr lang="en-US" dirty="0"/>
              <a:t>Could be Slack or Microsoft Teams</a:t>
            </a:r>
          </a:p>
          <a:p>
            <a:pPr lvl="1"/>
            <a:r>
              <a:rPr lang="en-US" dirty="0"/>
              <a:t>Could be Datadog or PagerDuty or equivalents</a:t>
            </a:r>
          </a:p>
          <a:p>
            <a:pPr lvl="1"/>
            <a:r>
              <a:rPr lang="en-US" dirty="0"/>
              <a:t>Could be Jira or other work tracking tool</a:t>
            </a:r>
          </a:p>
          <a:p>
            <a:pPr lvl="1"/>
            <a:r>
              <a:rPr lang="en-US" dirty="0"/>
              <a:t>Could be integrating across multiple repos</a:t>
            </a:r>
          </a:p>
          <a:p>
            <a:pPr lvl="1"/>
            <a:r>
              <a:rPr lang="en-US" dirty="0"/>
              <a:t>Could be a CI system or another source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53532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2EFE9-3B77-0FDD-8064-289A3DBF6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E24D-9649-816E-4AD6-1633686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#5. Trigger actions based on external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AAC1F-BC46-05BB-C559-E3E3D83AF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1258"/>
            <a:ext cx="5619048" cy="22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48372-A3BE-ED70-3DA1-322E7EE4B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887" y="1911258"/>
            <a:ext cx="4539828" cy="24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79589-0779-B7EF-7D19-0546904C8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C698-EBD2-C02D-D37C-CC9E3C52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314B22-59EE-19CE-DF6A-6D50EA6A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Ways to optimize your workflow for speed</a:t>
            </a:r>
          </a:p>
          <a:p>
            <a:r>
              <a:rPr lang="en-US" dirty="0"/>
              <a:t>See that GitHub is more than just a CI/CD tool, it’s an automation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573C8E-84AA-7BED-2E95-22656802201C}"/>
              </a:ext>
            </a:extLst>
          </p:cNvPr>
          <p:cNvSpPr txBox="1">
            <a:spLocks/>
          </p:cNvSpPr>
          <p:nvPr/>
        </p:nvSpPr>
        <p:spPr>
          <a:xfrm>
            <a:off x="0" y="3334525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know what GitHub Actions is</a:t>
            </a:r>
          </a:p>
          <a:p>
            <a:r>
              <a:rPr lang="en-US" dirty="0"/>
              <a:t>Want quick tips you can use immediately after this talk is over</a:t>
            </a:r>
          </a:p>
        </p:txBody>
      </p: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>
                <a:hlinkClick r:id="rId4"/>
              </a:rPr>
              <a:t>Microsoft MVP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5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 err="1">
                <a:hlinkClick r:id="rId6"/>
              </a:rPr>
              <a:t>Dometrain</a:t>
            </a:r>
            <a:r>
              <a:rPr lang="en-US" dirty="0">
                <a:hlinkClick r:id="rId6"/>
              </a:rPr>
              <a:t> Author</a:t>
            </a:r>
            <a:endParaRPr lang="en-US" dirty="0"/>
          </a:p>
        </p:txBody>
      </p:sp>
      <p:pic>
        <p:nvPicPr>
          <p:cNvPr id="4" name="Picture 2" descr="Courses by Scott Sauber - Dometrain">
            <a:extLst>
              <a:ext uri="{FF2B5EF4-FFF2-40B4-BE49-F238E27FC236}">
                <a16:creationId xmlns:a16="http://schemas.microsoft.com/office/drawing/2014/main" id="{A3DC274A-4E9E-7CD7-DC71-0DFDB4A0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614" y="1690688"/>
            <a:ext cx="3135836" cy="3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7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#1. Sparse Checkouts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1C47B4-F07C-F53D-D563-CF8B27BE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Allows you to checkout just a subset of the repository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Target certain parts of your repo</a:t>
            </a:r>
          </a:p>
          <a:p>
            <a:pPr lvl="1"/>
            <a:r>
              <a:rPr lang="en-US" dirty="0"/>
              <a:t>Checkout just your IAC folder</a:t>
            </a:r>
          </a:p>
          <a:p>
            <a:pPr lvl="1"/>
            <a:r>
              <a:rPr lang="en-US" dirty="0"/>
              <a:t>Useful for </a:t>
            </a:r>
            <a:r>
              <a:rPr lang="en-US" dirty="0" err="1"/>
              <a:t>monorepos</a:t>
            </a:r>
            <a:endParaRPr lang="en-US" dirty="0"/>
          </a:p>
          <a:p>
            <a:pPr lvl="1"/>
            <a:r>
              <a:rPr lang="en-US" dirty="0"/>
              <a:t>One client went from 2.5 mins checkout of 1GB repo to 10 seconds</a:t>
            </a:r>
          </a:p>
        </p:txBody>
      </p: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A3854-DBC5-07B6-D270-8BE31EAE4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E642-3B65-E894-3162-9C78C647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#1. Sparse Checkouts – How?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76000-10C5-CB0F-D4B8-624F3E03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89" y="2009641"/>
            <a:ext cx="5790476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EB061-5C81-777B-82BD-BA5C36906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A9A5-B25E-096E-1F1D-564BBA1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#2. Run Scheduled Jobs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64D96E-87E1-4979-AC58-E1F74F83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Allows you to run certain jobs on a schedule like daily, hourly,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Automate simple tasks (</a:t>
            </a:r>
            <a:r>
              <a:rPr lang="en-US" dirty="0" err="1"/>
              <a:t>ie</a:t>
            </a:r>
            <a:r>
              <a:rPr lang="en-US" dirty="0"/>
              <a:t> email me this daily report)</a:t>
            </a:r>
          </a:p>
          <a:p>
            <a:pPr lvl="1"/>
            <a:r>
              <a:rPr lang="en-US" dirty="0"/>
              <a:t>Automate daily security scans for repos that don’t get updated often</a:t>
            </a:r>
          </a:p>
          <a:p>
            <a:pPr lvl="1"/>
            <a:r>
              <a:rPr lang="en-US" dirty="0"/>
              <a:t>This is NOT an enterprise Cron Job solution, no guarantee of running at the exact time</a:t>
            </a:r>
          </a:p>
          <a:p>
            <a:pPr lvl="1"/>
            <a:r>
              <a:rPr lang="en-US" dirty="0"/>
              <a:t>I’ve seen ~15 min variability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3A730-EAF3-01D8-64A5-1CB8AA087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F9FF-37C6-5A54-5157-F021F8BD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#2. Run Scheduled Jobs – 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5F260-6D38-752A-5AE3-1130B3E7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3438"/>
            <a:ext cx="8417233" cy="30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A0C12-14B3-A430-2589-1C7C28F0D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4073-DE24-90A5-0778-B132CC2F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#3. Reusing Workflows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73AEEE-7F5E-7171-9F3E-CCF8E50B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Allows you to reuse code in your workflows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Stop copying and pasting YAML</a:t>
            </a:r>
          </a:p>
          <a:p>
            <a:pPr lvl="1"/>
            <a:r>
              <a:rPr lang="en-US" dirty="0"/>
              <a:t>Reduce duplication which promotes consistency and maintainability</a:t>
            </a:r>
          </a:p>
          <a:p>
            <a:pPr lvl="1"/>
            <a:r>
              <a:rPr lang="en-US" dirty="0"/>
              <a:t>Deploying to different environments usually shares 95% of the same code</a:t>
            </a:r>
          </a:p>
          <a:p>
            <a:pPr lvl="1"/>
            <a:r>
              <a:rPr lang="en-US" dirty="0"/>
              <a:t>Consistency across different repos in your enterprise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B8816-CDEF-F2F2-F9B9-2707A9CA5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A8A5-5999-6227-F50D-40EFED30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#3. Reusing Workflows – How?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CAA13-9BF1-9F0D-6A08-FABC7D04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71" y="1423284"/>
            <a:ext cx="3711592" cy="5379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27FF7-E296-462C-DE4F-68292D2F2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111" y="1423284"/>
            <a:ext cx="6177260" cy="49258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E8D8D-F09E-0594-C41A-15D16D00502F}"/>
              </a:ext>
            </a:extLst>
          </p:cNvPr>
          <p:cNvSpPr/>
          <p:nvPr/>
        </p:nvSpPr>
        <p:spPr>
          <a:xfrm>
            <a:off x="1309964" y="1690688"/>
            <a:ext cx="1838754" cy="2812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2F242-9BF2-2BBD-AB2F-38989540F621}"/>
              </a:ext>
            </a:extLst>
          </p:cNvPr>
          <p:cNvSpPr/>
          <p:nvPr/>
        </p:nvSpPr>
        <p:spPr>
          <a:xfrm>
            <a:off x="6273578" y="2430550"/>
            <a:ext cx="4452731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40639-912B-2E71-AF06-C439AAD8454D}"/>
              </a:ext>
            </a:extLst>
          </p:cNvPr>
          <p:cNvSpPr/>
          <p:nvPr/>
        </p:nvSpPr>
        <p:spPr>
          <a:xfrm>
            <a:off x="6273578" y="4952439"/>
            <a:ext cx="4452731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4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58498</TotalTime>
  <Words>481</Words>
  <Application>Microsoft Office PowerPoint</Application>
  <PresentationFormat>Widescreen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5 Things You Didn’t Know GitHub Actions Could Do</vt:lpstr>
      <vt:lpstr>Audience</vt:lpstr>
      <vt:lpstr>Who am I?</vt:lpstr>
      <vt:lpstr>#1. Sparse Checkouts</vt:lpstr>
      <vt:lpstr>#1. Sparse Checkouts – How?</vt:lpstr>
      <vt:lpstr>#2. Run Scheduled Jobs</vt:lpstr>
      <vt:lpstr>#2. Run Scheduled Jobs – How?</vt:lpstr>
      <vt:lpstr>#3. Reusing Workflows</vt:lpstr>
      <vt:lpstr>#3. Reusing Workflows – How?</vt:lpstr>
      <vt:lpstr>#3. Reusing Workflows – How?</vt:lpstr>
      <vt:lpstr>#4. Path Filters</vt:lpstr>
      <vt:lpstr>#4. Path Filters – How?</vt:lpstr>
      <vt:lpstr>#5. Trigger actions based on external events</vt:lpstr>
      <vt:lpstr>#5. Trigger actions based on external events</vt:lpstr>
      <vt:lpstr>Takeaways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things you didn't know GitHub Actions Could Do</dc:title>
  <dc:creator>Scott Sauber</dc:creator>
  <cp:lastModifiedBy>Scott Sauber</cp:lastModifiedBy>
  <cp:revision>301</cp:revision>
  <dcterms:created xsi:type="dcterms:W3CDTF">2018-06-02T19:36:58Z</dcterms:created>
  <dcterms:modified xsi:type="dcterms:W3CDTF">2024-10-10T15:56:05Z</dcterms:modified>
</cp:coreProperties>
</file>