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58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16CE-0A5C-DF49-96B0-E5F2CB5BF4D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A8FB-E2DD-764C-AA38-32A56D1A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15 at 1.25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8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342018"/>
            <a:ext cx="6400798" cy="1022883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latin typeface="Arial"/>
                <a:cs typeface="Arial"/>
              </a:rPr>
              <a:t>PaleoViewer</a:t>
            </a:r>
            <a:r>
              <a:rPr lang="en-US" b="1" i="1" dirty="0" smtClean="0">
                <a:latin typeface="Arial"/>
                <a:cs typeface="Arial"/>
              </a:rPr>
              <a:t>: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69" y="5178384"/>
            <a:ext cx="6295930" cy="1752600"/>
          </a:xfrm>
        </p:spPr>
        <p:txBody>
          <a:bodyPr>
            <a:normAutofit/>
          </a:bodyPr>
          <a:lstStyle/>
          <a:p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An enhanced toolkit for visualizing Quaternary ecological change in multiple dimensions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108123"/>
            <a:ext cx="64007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Scott Farley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Poster #: D2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 descr="Screen Shot 2016-06-15 at 1.40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0"/>
            <a:ext cx="2801035" cy="2801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 rot="16200000">
            <a:off x="-526249" y="1491117"/>
            <a:ext cx="131989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Arial Narrow"/>
                <a:cs typeface="Arial Narrow"/>
              </a:rPr>
              <a:t>Temperature</a:t>
            </a:r>
            <a:endParaRPr lang="en-US" sz="800" i="1" dirty="0"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429" y="2401583"/>
            <a:ext cx="205921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latin typeface="Arial Narrow"/>
                <a:cs typeface="Arial Narrow"/>
              </a:rPr>
              <a:t>Precipitation</a:t>
            </a:r>
            <a:endParaRPr lang="en-US" sz="800" i="1" dirty="0"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75" y="-35000"/>
            <a:ext cx="2775060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latin typeface="Arial"/>
                <a:cs typeface="Arial"/>
              </a:rPr>
              <a:t>NicheViewer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2998" y="521299"/>
            <a:ext cx="532058" cy="610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12998" y="746295"/>
            <a:ext cx="532058" cy="610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7966" y="521299"/>
            <a:ext cx="532058" cy="610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966" y="746295"/>
            <a:ext cx="532058" cy="610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PaleoViewer: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PaleoViewer:</dc:title>
  <dc:creator>Scott</dc:creator>
  <cp:lastModifiedBy>Scott</cp:lastModifiedBy>
  <cp:revision>4</cp:revision>
  <dcterms:created xsi:type="dcterms:W3CDTF">2016-06-15T18:16:40Z</dcterms:created>
  <dcterms:modified xsi:type="dcterms:W3CDTF">2016-06-15T18:49:38Z</dcterms:modified>
</cp:coreProperties>
</file>