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C4D8-5BCE-49FC-AC9F-513CA415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CACB1-D1BC-4876-AB20-F5B8E088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B6B8D-83E9-4560-8DF6-CE2F06E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7B339-26D0-4606-B336-028B5AB1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A1403-2C49-49D6-834A-C04C189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3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C672-F44A-48AA-B72A-6F885D10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C0EBD-EB38-4735-81E9-C954BF2C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35B7-62B7-4447-9D4C-096C4957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37C34-C7B6-4E48-9349-024CDAD6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09DB9-E50F-4D9E-B833-E7EC71B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FB3CF-FB71-407B-AF58-EF9854BBD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46EB9-5771-4D68-B876-60A8F6CE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CAD14-9F1F-462A-B6CE-492A955E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2DED-2E23-4F5F-889A-1FAEA03C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6B31-9B16-461D-A58E-A6D6EF78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2C85-F2FA-4E3F-B9C9-5540B9C7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836B-03E9-4A55-9C6D-3D2D4FF3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0BE1-5734-49EA-9C16-FA43ED98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F5487-E547-4E74-85DE-B541C6FA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1D6C2-1599-4A49-9D15-3842772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4A986-B314-406A-9D14-8114BE99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5D12C-45FF-4284-8AF7-13C10DFD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D2C6F-2E34-4A2A-8D3D-191558D3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8C48-2165-41E1-9925-585E279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99CAA-D125-4C0B-8173-42B3A06B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0AB4-EB7A-4B4A-ACF4-A7D90E4E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2C69F-E01F-4420-865D-9B5CCEE1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ADA78-E9CE-4083-BCD3-EFC718A0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39031-9F4F-476A-99D2-D1350088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A108-93F6-4132-A490-3BF6EB80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41948-97B4-4EE1-8A79-CA9A17E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3625A-EBAF-40CD-8134-5B330DF7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DFD25-5648-4CD9-9270-34C78CAC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796DF-0165-41A1-95E9-BDAEC190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20115-501C-44CC-80FB-61E678265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B56ED-73D4-466B-BA21-7726C409A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5E55FB-C02C-4219-ADCB-6FE5002A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0D550-1A60-4E4C-A4CB-91515CE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A4DB7-9681-4A42-9995-B3003789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B2AC-28DD-4A25-B2E2-BF72DAF6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0CE9A5-6CCB-4242-B187-F5412AE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376746-8E4B-40B9-B0D7-F5E7ABCC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8EBC6-7DF3-4918-B41F-07818A11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8A01F-C47E-420B-ACD7-773F74B0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8B23B8-3AB5-48D9-A7CC-020F876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CB81B-EE90-47EC-9144-CD0E4CC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CCC4-CA9E-4941-A4A3-65AA3F3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E9FBF-02E5-4EEF-A6E4-214DF397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642DA-3CF5-4CDF-8CC6-44F7FFB3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56E1D-0BDB-45F5-AFDD-E2BC6E1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3A106-4C70-44E1-B933-E3C99644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135C8-4793-40F6-890E-C6750142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CD0B1-E68C-4ABA-8557-714A4FDA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FA3D9-859A-42F5-94B0-A6AB696F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973AE-66E0-4FAD-A1B1-C05688CC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CDE44-6D3D-4411-86EF-E0EE4E08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9A3B3-6554-4523-99F3-446A01E4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CB4D0-FF66-41E8-86F3-EEA393B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32985-2CB7-4D96-9D4B-CA5C51B5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FBC77-2428-4608-AEB8-13508512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6657E-F6C9-4417-BC34-D483F2CF6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126E-8F45-490D-8CF4-46AC4FF2B4A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DCB5-7E1B-4DEF-9B87-55F97C76F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C63A6-0535-479B-A528-95D7F94B3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08BE-0145-4BEB-8649-9A760FE0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1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doocode.com/2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48D53-B274-4859-8663-85BD821C6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STL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322F4-FF6B-4803-9988-145E74278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Standard Template Library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489F-AF3F-441D-B08E-67DF1CAB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2B73A-0723-4CBF-B2DF-87E5C548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과 똑같은데 </a:t>
            </a:r>
            <a:r>
              <a:rPr lang="en-US" altLang="ko-KR" dirty="0"/>
              <a:t>set</a:t>
            </a:r>
            <a:r>
              <a:rPr lang="ko-KR" altLang="en-US" dirty="0"/>
              <a:t>은 키만 저장한다면 </a:t>
            </a:r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pair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0CEC-51D9-46A8-B411-6215F4F8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Multiset, multimap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33589-775C-4351-BAB1-36FA19E6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Map: </a:t>
            </a:r>
            <a:r>
              <a:rPr lang="ko-KR" altLang="en-US" dirty="0"/>
              <a:t>중복된 원소 허락하지 않음</a:t>
            </a:r>
            <a:endParaRPr lang="en-US" altLang="ko-KR" dirty="0"/>
          </a:p>
          <a:p>
            <a:r>
              <a:rPr lang="en-US" altLang="ko-KR" dirty="0"/>
              <a:t>Multiset, multimap: </a:t>
            </a:r>
            <a:r>
              <a:rPr lang="ko-KR" altLang="en-US" dirty="0"/>
              <a:t>중복된 원소 허락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7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64BF-2F16-419D-87A0-1E9A0FF5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Unordered set, unordered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24E0F-D02E-44BB-B97A-C4E4B911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 함수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map</a:t>
            </a:r>
            <a:r>
              <a:rPr lang="ko-KR" altLang="en-US" dirty="0"/>
              <a:t>보다 빠르다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en-US" altLang="ko-KR" dirty="0"/>
              <a:t>Hash collision</a:t>
            </a:r>
            <a:r>
              <a:rPr lang="ko-KR" altLang="en-US" dirty="0"/>
              <a:t>일 때 대처를 잘 해야함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12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78F5-7F3B-471E-90FB-E68BDF54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7B0B-4953-4272-B912-19642C6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쓸 만한 함수들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sort, </a:t>
            </a:r>
            <a:r>
              <a:rPr lang="en-US" altLang="ko-KR" dirty="0" err="1"/>
              <a:t>lower_bound</a:t>
            </a:r>
            <a:r>
              <a:rPr lang="en-US" altLang="ko-KR" dirty="0"/>
              <a:t> (upper), unique, reverse, swap, merge, max, min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24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A7C9-C2B0-4604-A2B3-C58984CC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A5447-6DFC-412E-B311-5A0629E3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/>
              <a:t>C++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ko-KR" altLang="en-US" dirty="0"/>
              <a:t>프로그램에 필요한 자료구조와 알고리즘을 </a:t>
            </a:r>
            <a:r>
              <a:rPr lang="en-US" altLang="ko-KR" dirty="0"/>
              <a:t>Template</a:t>
            </a:r>
            <a:r>
              <a:rPr lang="ko-KR" altLang="en-US" dirty="0"/>
              <a:t>로 제공하는 라이브러리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4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1DD92-8F6C-41F8-8246-B1F8C80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C188A-052D-44B9-BC30-D072F19A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Container: </a:t>
            </a:r>
            <a:r>
              <a:rPr lang="ko-KR" altLang="en-US" b="1" dirty="0"/>
              <a:t>자료구조 </a:t>
            </a:r>
            <a:r>
              <a:rPr lang="en-US" altLang="ko-KR" b="1" dirty="0"/>
              <a:t>(</a:t>
            </a:r>
            <a:r>
              <a:rPr lang="ko-KR" altLang="en-US" b="1" dirty="0"/>
              <a:t>리스트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Iterator: </a:t>
            </a:r>
            <a:r>
              <a:rPr lang="ko-KR" altLang="en-US" dirty="0"/>
              <a:t>포인터와 비슷한 개념</a:t>
            </a:r>
            <a:endParaRPr lang="en-US" altLang="ko-KR" dirty="0"/>
          </a:p>
          <a:p>
            <a:r>
              <a:rPr lang="en-US" altLang="ko-KR" b="1" dirty="0"/>
              <a:t>Algorithm: </a:t>
            </a:r>
            <a:r>
              <a:rPr lang="ko-KR" altLang="en-US" b="1" dirty="0"/>
              <a:t>정렬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검색</a:t>
            </a:r>
            <a:r>
              <a:rPr lang="en-US" altLang="ko-KR" b="1" dirty="0"/>
              <a:t>, </a:t>
            </a:r>
            <a:r>
              <a:rPr lang="ko-KR" altLang="en-US" b="1" dirty="0"/>
              <a:t>연산 등</a:t>
            </a:r>
            <a:endParaRPr lang="en-US" altLang="ko-KR" b="1" dirty="0"/>
          </a:p>
          <a:p>
            <a:r>
              <a:rPr lang="en-US" altLang="ko-KR" dirty="0"/>
              <a:t>Function Object</a:t>
            </a:r>
          </a:p>
          <a:p>
            <a:r>
              <a:rPr lang="en-US" altLang="ko-KR" b="1" dirty="0"/>
              <a:t>Container Adaptor: stack, queue, priority queue</a:t>
            </a:r>
          </a:p>
          <a:p>
            <a:r>
              <a:rPr lang="en-US" altLang="ko-KR" dirty="0"/>
              <a:t>Allocator: Container</a:t>
            </a:r>
            <a:r>
              <a:rPr lang="ko-KR" altLang="en-US" dirty="0"/>
              <a:t>의 메모리 할당 정책을 </a:t>
            </a:r>
            <a:r>
              <a:rPr lang="ko-KR" altLang="en-US" dirty="0" err="1"/>
              <a:t>캡슐화한</a:t>
            </a:r>
            <a:r>
              <a:rPr lang="ko-KR" altLang="en-US" dirty="0"/>
              <a:t> 클래스 객체</a:t>
            </a:r>
          </a:p>
        </p:txBody>
      </p:sp>
    </p:spTree>
    <p:extLst>
      <p:ext uri="{BB962C8B-B14F-4D97-AF65-F5344CB8AC3E}">
        <p14:creationId xmlns:p14="http://schemas.microsoft.com/office/powerpoint/2010/main" val="4457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B2411-01C4-40F6-9493-6D88880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Containers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3223B-0ADF-4B41-87E1-03FB5590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Sequence Container: vector, deque, list</a:t>
            </a:r>
          </a:p>
          <a:p>
            <a:pPr marL="0" indent="0">
              <a:buNone/>
            </a:pPr>
            <a:r>
              <a:rPr lang="en-US" altLang="ko-KR" dirty="0"/>
              <a:t>	:</a:t>
            </a:r>
            <a:r>
              <a:rPr lang="ko-KR" altLang="en-US" sz="2400" dirty="0"/>
              <a:t>객체들을 순차적으로 보관</a:t>
            </a:r>
            <a:r>
              <a:rPr lang="en-US" altLang="ko-KR" sz="2400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2. Associative Container: set, multiset, map, multimap, </a:t>
            </a:r>
            <a:r>
              <a:rPr lang="en-US" altLang="ko-KR" dirty="0" err="1"/>
              <a:t>bitset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:</a:t>
            </a:r>
            <a:r>
              <a:rPr lang="ko-KR" altLang="en-US" sz="2400" dirty="0"/>
              <a:t>키를</a:t>
            </a:r>
            <a:r>
              <a:rPr lang="en-US" altLang="ko-KR" sz="2400" dirty="0"/>
              <a:t> </a:t>
            </a:r>
            <a:r>
              <a:rPr lang="ko-KR" altLang="en-US" sz="2400" dirty="0"/>
              <a:t>바탕으로 대응되는 값 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3. Container Adaptor: stack, queue, priority queue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:</a:t>
            </a:r>
            <a:r>
              <a:rPr lang="ko-KR" altLang="en-US" sz="2400" dirty="0"/>
              <a:t>다른 컨테이너 클래스들을 상속받아 특별한 인터페이스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51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F69D1-CC33-4E6F-ABD6-A2BC47DF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390DE-0E32-47DF-BD9F-224A5E8C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Array</a:t>
            </a:r>
            <a:r>
              <a:rPr lang="ko-KR" altLang="en-US" dirty="0"/>
              <a:t>랑 똑같음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A24414-6251-44D9-9D4C-A472166C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53" y="2397511"/>
            <a:ext cx="9114100" cy="39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F8E6A-B27E-4EFE-990A-71D13AB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48EB3-E19F-4B1E-BCBB-FC17632F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Doubly Linked List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7BEE3F-027E-48E2-8077-AA746910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18" y="2502711"/>
            <a:ext cx="8753364" cy="36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8F06-7DC6-4219-B00D-B56765A1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7FA12-E96C-4BE3-B88F-7003BAB1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와 거의 비슷한데 </a:t>
            </a:r>
            <a:r>
              <a:rPr lang="en-US" altLang="ko-KR" dirty="0"/>
              <a:t>insert</a:t>
            </a:r>
            <a:r>
              <a:rPr lang="ko-KR" altLang="en-US" dirty="0"/>
              <a:t>할 때 시간이 더 빠름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https://modoocode.com/223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4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887D-614A-4868-9F8B-068EE78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어떤 컨테이너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3000B-ADE2-47C8-8576-98C93538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상황에서는 그냥 벡터를 사용한다 </a:t>
            </a:r>
            <a:r>
              <a:rPr lang="en-US" altLang="ko-KR" dirty="0"/>
              <a:t>(</a:t>
            </a:r>
            <a:r>
              <a:rPr lang="ko-KR" altLang="en-US" dirty="0"/>
              <a:t>거의 만능이다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ko-KR" altLang="en-US" dirty="0"/>
              <a:t>만약에 맨 끝이 아닌 중간에 원소들을 추가하거나 제거하는 일을 많이 하고</a:t>
            </a:r>
            <a:r>
              <a:rPr lang="en-US" altLang="ko-KR" dirty="0"/>
              <a:t>, </a:t>
            </a:r>
            <a:r>
              <a:rPr lang="ko-KR" altLang="en-US" dirty="0"/>
              <a:t>원소들을 순차적으로만 접근 한다면 리스트를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만약에 맨 처음과 끝 모두에 원소들을 추가하는 작업을 </a:t>
            </a:r>
            <a:r>
              <a:rPr lang="ko-KR" altLang="en-US" dirty="0" err="1"/>
              <a:t>많이하면</a:t>
            </a:r>
            <a:r>
              <a:rPr lang="ko-KR" altLang="en-US" dirty="0"/>
              <a:t> </a:t>
            </a:r>
            <a:r>
              <a:rPr lang="ko-KR" altLang="en-US" dirty="0" err="1"/>
              <a:t>덱을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0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D4026-B646-446F-85BB-7FBD0EAF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D363B-2211-446C-BAA5-3958CB40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</a:p>
          <a:p>
            <a:endParaRPr lang="en-US" altLang="ko-KR" dirty="0"/>
          </a:p>
          <a:p>
            <a:r>
              <a:rPr lang="ko-KR" altLang="en-US" dirty="0"/>
              <a:t>내부 구현</a:t>
            </a:r>
            <a:r>
              <a:rPr lang="en-US" altLang="ko-KR" dirty="0"/>
              <a:t>: Red Black Tree (AVL Tree</a:t>
            </a:r>
            <a:r>
              <a:rPr lang="ko-KR" altLang="en-US" dirty="0"/>
              <a:t>랑 비슷함</a:t>
            </a:r>
            <a:r>
              <a:rPr lang="en-US" altLang="ko-KR" dirty="0"/>
              <a:t>)</a:t>
            </a:r>
            <a:r>
              <a:rPr lang="ko-KR" altLang="en-US" dirty="0"/>
              <a:t>로 되어 있음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</a:t>
            </a:r>
            <a:r>
              <a:rPr lang="ko-KR" altLang="en-US" dirty="0"/>
              <a:t> 할 때 이 원소가 있는지 먼저 검사하고 </a:t>
            </a:r>
            <a:r>
              <a:rPr lang="en-US" altLang="ko-KR" dirty="0"/>
              <a:t>insert O(log n)</a:t>
            </a:r>
          </a:p>
        </p:txBody>
      </p:sp>
    </p:spTree>
    <p:extLst>
      <p:ext uri="{BB962C8B-B14F-4D97-AF65-F5344CB8AC3E}">
        <p14:creationId xmlns:p14="http://schemas.microsoft.com/office/powerpoint/2010/main" val="496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309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STL</vt:lpstr>
      <vt:lpstr>STL이란?</vt:lpstr>
      <vt:lpstr>STL의 구성요소</vt:lpstr>
      <vt:lpstr>STL Containers</vt:lpstr>
      <vt:lpstr>Vector</vt:lpstr>
      <vt:lpstr>List</vt:lpstr>
      <vt:lpstr>Deque</vt:lpstr>
      <vt:lpstr>언제 어떤 컨테이너?</vt:lpstr>
      <vt:lpstr>Set</vt:lpstr>
      <vt:lpstr>Map</vt:lpstr>
      <vt:lpstr>Multiset, multimap</vt:lpstr>
      <vt:lpstr>Unordered set, unordered map</vt:lpstr>
      <vt:lpstr>STL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82108</dc:creator>
  <cp:lastModifiedBy>82108</cp:lastModifiedBy>
  <cp:revision>9</cp:revision>
  <dcterms:created xsi:type="dcterms:W3CDTF">2020-07-14T04:36:10Z</dcterms:created>
  <dcterms:modified xsi:type="dcterms:W3CDTF">2020-07-14T13:15:04Z</dcterms:modified>
</cp:coreProperties>
</file>