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2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3694-53F1-4D26-8E7E-FABEA2DB1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065C6-0AE4-4D2C-A05A-D0E9232DC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7ADAA-77E4-4210-9804-B3765A3A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301A0-7D02-4B6A-A5E2-61E1F7A9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D5EA8-F963-4BC6-A099-A7F0D5D6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0BE5C-0C3E-4C55-9C30-2FF28338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AEEEC-A837-411F-A47C-FF972B8B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AA35B-9DFE-47F7-9B26-CE30D807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5470E-F5EF-46AD-9A7B-FC55AFC5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1DEE-5351-47B0-8161-BA713FEF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72BBB-CC83-40E0-BD22-F9ED810A1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655B8-9C8D-4D81-B53A-2D858FA96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4B455-F3D6-4EEC-B046-3C26906E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0B718-C558-4A17-B7C6-CA1820B6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5A908-3DDB-4995-9D73-FE63D7A1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3556B-6FF3-4C65-B4A1-61D40586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28A14-3CD2-446E-8293-209B618F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85C12-C743-4B6F-8114-53B5C033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1A805-5B35-4D5F-B220-386256D6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7C150-C03E-49CB-AC6A-8565E016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14E4-A561-41FE-AB76-414AE028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C26AE-CA2A-4894-89F8-456ADE10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9874F-9BF6-4B05-89E6-95D88FC0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67894-D70C-49FB-A940-E79F371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C5097-7BBB-4A96-8F9A-96499FA7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4EE2D-F5DB-49B0-B0E3-7AB5365A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D2643-561F-480F-9BC2-83E7EB36C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B384F-9BA8-45CA-A6B3-8CEE5593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22F9B-0C1B-47AA-8339-A61D3A17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BCAEA-DD07-4C9C-B786-00225E7A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59F7F-BFBB-4A71-9886-D5D0060C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0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59AFF-ABAD-4BD4-9EFB-2473A4D5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6289A-B300-4C0A-895F-020047FE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6F6DE-36A3-4D5F-BAF0-8E20EE80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E87FB1-B19F-42D5-B85B-C2D4E4F9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CDF4A-7455-41D6-9F8D-3C05784A5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E42AF-48BF-4621-9230-1DD742E5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E5C48A-374F-447F-AAC5-A274C455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EC687-0E0D-4E95-BF80-05E348B2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32F2B-D628-4769-B8FB-25155F9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5ECD1-97F8-4BE2-8B31-D0E21C31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77848-0191-40D5-8163-0F270CA6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DEA5D-02A7-4CCD-B310-E5D3269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9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B209F-A7C5-4C9E-A800-E494E197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D5599-3092-4C52-AB2C-E0A2656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54467-B18A-4DEC-AB65-4E9CFA5A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46D3C-F0BE-481D-A9C2-1EB857F2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F3C1C-6C6A-4CB4-B914-948DDC7D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30026-F3EC-4D88-86D2-CB7F039A3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2EE70-E770-42C7-80A7-3E616ECD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F05CA-6B09-498E-BCF2-AC3AAE8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5FA9E-279D-44AA-9451-AEC58380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0F9A-428B-4E6B-98AB-892A4F2D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BD177-FAEA-4891-AF05-D38C723F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D1B37-DBDE-4AFC-ABC9-2FB44D5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AC790-B255-456F-9DD5-C74D3982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853D3-EBCB-4E84-A123-E5ABC191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ECB32-D350-4C0B-B8D5-FCA266E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402B6E-F2A2-408F-B7BD-6EA7369D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C9ADF-4211-4052-8A3B-AF05D71F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83EA1-D3EC-4EBD-A662-30D14B15A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458D-4E1D-45A3-B198-6BFE16A1DE9A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E9FEE-347A-4D9D-8312-A44AD9D4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C2BE4-314A-4C7C-93CE-21C5EEB27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D0DA-64F2-4EB4-A648-A0BEA2880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oeniss.tistory.com/entry/%EC%95%8C%EA%B3%A0%EB%A6%AC%EC%A6%98-%EC%8A%A4%ED%84%B0%EB%94%94-%EC%98%A4%EB%9E%98%EA%B0%80%EB%8A%94-%EB%B2%9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72274740?scode=032&amp;OzSrank=2" TargetMode="External"/><Relationship Id="rId2" Type="http://schemas.openxmlformats.org/officeDocument/2006/relationships/hyperlink" Target="http://www.yes24.com/Product/Goods/8006522?scode=032&amp;OzSrank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.dcinside.com/mgallery/board/view/?id=ps&amp;no=1&amp;_rk=CFQ&amp;page=1" TargetMode="External"/><Relationship Id="rId2" Type="http://schemas.openxmlformats.org/officeDocument/2006/relationships/hyperlink" Target="https://gall.dcinside.com/mgallery/board/view/?id=ps&amp;no=1349&amp;_rk=ArW&amp;exception_mode=recommend&amp;search_head=40&amp;pag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mlwjd9405.github.io/2018/05/14/how-to-study-algorith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DF937-528D-4DEA-8A09-34301C3EF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Algorithm Study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CD09D-B785-410E-A943-0E198390D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2020.7~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37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7AD11-3079-438B-B2CA-E107AC66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F4277-E387-408D-B5CD-8A6DFEFA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단기</a:t>
            </a:r>
            <a:r>
              <a:rPr lang="en-US" altLang="ko-KR" dirty="0"/>
              <a:t>: 7</a:t>
            </a:r>
            <a:r>
              <a:rPr lang="ko-KR" altLang="en-US" dirty="0"/>
              <a:t>월 내 백준 </a:t>
            </a:r>
            <a:r>
              <a:rPr lang="en-US" altLang="ko-KR" dirty="0"/>
              <a:t>100</a:t>
            </a:r>
            <a:r>
              <a:rPr lang="ko-KR" altLang="en-US" dirty="0"/>
              <a:t>문제 찍기</a:t>
            </a:r>
            <a:r>
              <a:rPr lang="en-US" altLang="ko-KR" dirty="0"/>
              <a:t>. 8</a:t>
            </a:r>
            <a:r>
              <a:rPr lang="ko-KR" altLang="en-US" dirty="0"/>
              <a:t>월 내 </a:t>
            </a:r>
            <a:r>
              <a:rPr lang="en-US" altLang="ko-KR" dirty="0"/>
              <a:t>150</a:t>
            </a:r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중장기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월에 </a:t>
            </a:r>
            <a:r>
              <a:rPr lang="en-US" altLang="ko-KR" dirty="0" err="1"/>
              <a:t>Codeforces</a:t>
            </a:r>
            <a:r>
              <a:rPr lang="en-US" altLang="ko-KR" dirty="0"/>
              <a:t> </a:t>
            </a:r>
            <a:r>
              <a:rPr lang="ko-KR" altLang="en-US" dirty="0"/>
              <a:t>대회 참가해서 </a:t>
            </a:r>
            <a:r>
              <a:rPr lang="en-US" altLang="ko-KR" dirty="0"/>
              <a:t>1</a:t>
            </a:r>
            <a:r>
              <a:rPr lang="ko-KR" altLang="en-US" dirty="0"/>
              <a:t>문제라도 풀기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월까지 </a:t>
            </a:r>
            <a:r>
              <a:rPr lang="ko-KR" altLang="en-US" dirty="0" err="1"/>
              <a:t>프로그래머스</a:t>
            </a:r>
            <a:r>
              <a:rPr lang="ko-KR" altLang="en-US" dirty="0"/>
              <a:t> 스킬 체크 </a:t>
            </a:r>
            <a:r>
              <a:rPr lang="en-US" altLang="ko-KR" dirty="0"/>
              <a:t>Level 2 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월에 </a:t>
            </a:r>
            <a:r>
              <a:rPr lang="ko-KR" altLang="en-US" dirty="0" err="1"/>
              <a:t>프로그래머스</a:t>
            </a:r>
            <a:r>
              <a:rPr lang="ko-KR" altLang="en-US" dirty="0"/>
              <a:t> 스킬 체크 </a:t>
            </a:r>
            <a:r>
              <a:rPr lang="en-US" altLang="ko-KR" dirty="0"/>
              <a:t>Level 3 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년까지 백준 </a:t>
            </a:r>
            <a:r>
              <a:rPr lang="en-US" altLang="ko-KR" dirty="0"/>
              <a:t>1000</a:t>
            </a:r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장기</a:t>
            </a:r>
            <a:r>
              <a:rPr lang="en-US" altLang="ko-KR" dirty="0"/>
              <a:t>: </a:t>
            </a:r>
            <a:r>
              <a:rPr lang="ko-KR" altLang="en-US" dirty="0"/>
              <a:t>알고리즘 대회 참가 </a:t>
            </a:r>
            <a:r>
              <a:rPr lang="en-US" altLang="ko-KR" dirty="0"/>
              <a:t>(3</a:t>
            </a:r>
            <a:r>
              <a:rPr lang="ko-KR" altLang="en-US" dirty="0"/>
              <a:t>인 출전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내년 </a:t>
            </a:r>
            <a:r>
              <a:rPr lang="en-US" altLang="ko-KR" dirty="0"/>
              <a:t>SCPC, </a:t>
            </a:r>
            <a:r>
              <a:rPr lang="ko-KR" altLang="en-US" dirty="0"/>
              <a:t>구글 </a:t>
            </a:r>
            <a:r>
              <a:rPr lang="en-US" altLang="ko-KR" dirty="0"/>
              <a:t>Code Jam, </a:t>
            </a:r>
            <a:r>
              <a:rPr lang="ko-KR" altLang="en-US" dirty="0"/>
              <a:t>카카오 블라인드 채용</a:t>
            </a:r>
            <a:r>
              <a:rPr lang="en-US" altLang="ko-KR" dirty="0"/>
              <a:t> </a:t>
            </a:r>
            <a:r>
              <a:rPr lang="ko-KR" altLang="en-US" dirty="0"/>
              <a:t>등 참가</a:t>
            </a:r>
            <a:r>
              <a:rPr lang="en-US" altLang="ko-KR" dirty="0"/>
              <a:t>, </a:t>
            </a:r>
            <a:r>
              <a:rPr lang="ko-KR" altLang="en-US" dirty="0"/>
              <a:t>인턴십 </a:t>
            </a:r>
            <a:r>
              <a:rPr lang="en-US" altLang="ko-KR" dirty="0"/>
              <a:t>(</a:t>
            </a:r>
            <a:r>
              <a:rPr lang="ko-KR" altLang="en-US" dirty="0"/>
              <a:t>코딩 테스트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내년 </a:t>
            </a:r>
            <a:r>
              <a:rPr lang="en-US" altLang="ko-KR" dirty="0"/>
              <a:t>or </a:t>
            </a:r>
            <a:r>
              <a:rPr lang="ko-KR" altLang="en-US" dirty="0"/>
              <a:t>내후년 </a:t>
            </a:r>
            <a:r>
              <a:rPr lang="en-US" altLang="ko-KR" dirty="0"/>
              <a:t>ACM-ICPC </a:t>
            </a:r>
            <a:r>
              <a:rPr lang="ko-KR" altLang="en-US" dirty="0"/>
              <a:t>참가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48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B153-F159-486B-A7CB-6129F499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대략적인 형식 </a:t>
            </a:r>
            <a:r>
              <a:rPr lang="en-US" altLang="ko-KR" dirty="0"/>
              <a:t>(7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F1C44-B4AD-4675-939B-3988FD1F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</a:t>
            </a:r>
            <a:r>
              <a:rPr lang="en-US" altLang="ko-KR" dirty="0"/>
              <a:t>: </a:t>
            </a:r>
            <a:r>
              <a:rPr lang="en-US" altLang="ko-KR" dirty="0" err="1"/>
              <a:t>Codeplus</a:t>
            </a:r>
            <a:r>
              <a:rPr lang="en-US" altLang="ko-KR" dirty="0"/>
              <a:t> </a:t>
            </a:r>
            <a:r>
              <a:rPr lang="ko-KR" altLang="en-US" dirty="0"/>
              <a:t>강의 </a:t>
            </a:r>
            <a:r>
              <a:rPr lang="en-US" altLang="ko-KR" dirty="0"/>
              <a:t>(</a:t>
            </a:r>
            <a:r>
              <a:rPr lang="ko-KR" altLang="en-US" dirty="0"/>
              <a:t>기초</a:t>
            </a:r>
            <a:r>
              <a:rPr lang="en-US" altLang="ko-KR" dirty="0"/>
              <a:t>~</a:t>
            </a:r>
            <a:r>
              <a:rPr lang="ko-KR" altLang="en-US" dirty="0"/>
              <a:t>중급</a:t>
            </a:r>
            <a:r>
              <a:rPr lang="en-US" altLang="ko-KR" dirty="0"/>
              <a:t>) </a:t>
            </a:r>
            <a:r>
              <a:rPr lang="ko-KR" altLang="en-US" dirty="0"/>
              <a:t>계정 공유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일주일에 백준 </a:t>
            </a:r>
            <a:r>
              <a:rPr lang="en-US" altLang="ko-KR" dirty="0"/>
              <a:t>30</a:t>
            </a:r>
            <a:r>
              <a:rPr lang="ko-KR" altLang="en-US" dirty="0"/>
              <a:t>문제 </a:t>
            </a:r>
            <a:r>
              <a:rPr lang="en-US" altLang="ko-KR" dirty="0"/>
              <a:t>(</a:t>
            </a:r>
            <a:r>
              <a:rPr lang="en-US" altLang="ko-KR" dirty="0" err="1"/>
              <a:t>codeplus</a:t>
            </a:r>
            <a:r>
              <a:rPr lang="en-US" altLang="ko-KR" dirty="0"/>
              <a:t> </a:t>
            </a:r>
            <a:r>
              <a:rPr lang="ko-KR" altLang="en-US" dirty="0"/>
              <a:t>연습 문제들 </a:t>
            </a:r>
            <a:r>
              <a:rPr lang="en-US" altLang="ko-KR" dirty="0"/>
              <a:t>+@)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일주일에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? 2</a:t>
            </a:r>
            <a:r>
              <a:rPr lang="ko-KR" altLang="en-US" dirty="0"/>
              <a:t>번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, ~2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월요일</a:t>
            </a:r>
            <a:endParaRPr lang="en-US" altLang="ko-KR" dirty="0"/>
          </a:p>
          <a:p>
            <a:r>
              <a:rPr lang="en-US" altLang="ko-KR" dirty="0"/>
              <a:t>Challenging</a:t>
            </a:r>
            <a:r>
              <a:rPr lang="ko-KR" altLang="en-US" dirty="0"/>
              <a:t>한 문제 설명</a:t>
            </a:r>
            <a:endParaRPr lang="en-US" altLang="ko-KR" dirty="0"/>
          </a:p>
          <a:p>
            <a:r>
              <a:rPr lang="ko-KR" altLang="en-US" dirty="0"/>
              <a:t>주제 발표 </a:t>
            </a:r>
            <a:r>
              <a:rPr lang="en-US" altLang="ko-KR" dirty="0"/>
              <a:t>(ex. STL, </a:t>
            </a:r>
            <a:r>
              <a:rPr lang="ko-KR" altLang="en-US" dirty="0"/>
              <a:t>비슷한 문제 모아서 발표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 정해 놓고 제한 시간 내에 풀기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28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BFCA-10AD-4386-924B-E20C5E2D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대략적인 형식 </a:t>
            </a:r>
            <a:r>
              <a:rPr lang="en-US" altLang="ko-KR" dirty="0"/>
              <a:t>(7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671D9-B316-4125-8E96-C4F8C0F5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[5 – 10</a:t>
            </a:r>
            <a:r>
              <a:rPr lang="ko-KR" altLang="en-US" dirty="0"/>
              <a:t>분</a:t>
            </a:r>
            <a:r>
              <a:rPr lang="en-US" altLang="ko-KR" dirty="0"/>
              <a:t>] </a:t>
            </a:r>
            <a:r>
              <a:rPr lang="ko-KR" altLang="en-US" dirty="0"/>
              <a:t>스크럼 </a:t>
            </a:r>
            <a:r>
              <a:rPr lang="en-US" altLang="ko-KR" dirty="0"/>
              <a:t>=&gt; </a:t>
            </a:r>
            <a:r>
              <a:rPr lang="ko-KR" altLang="en-US" dirty="0"/>
              <a:t>개인이 공부한 내용과 스터디 모임 전까지 일정</a:t>
            </a:r>
            <a:r>
              <a:rPr lang="en-US" altLang="ko-KR" dirty="0"/>
              <a:t>, </a:t>
            </a:r>
            <a:r>
              <a:rPr lang="ko-KR" altLang="en-US" dirty="0"/>
              <a:t>당일 스터디 개인 계획 공유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개별적으로 할당된 문제 풀이 공유 및 피드백 </a:t>
            </a:r>
            <a:r>
              <a:rPr lang="en-US" altLang="ko-KR" dirty="0"/>
              <a:t>(Code Review)</a:t>
            </a:r>
          </a:p>
          <a:p>
            <a:endParaRPr lang="en-US" altLang="ko-KR" dirty="0"/>
          </a:p>
          <a:p>
            <a:r>
              <a:rPr lang="en-US" altLang="ko-KR" dirty="0"/>
              <a:t>[10 ~ 20</a:t>
            </a:r>
            <a:r>
              <a:rPr lang="ko-KR" altLang="en-US" dirty="0"/>
              <a:t>분</a:t>
            </a:r>
            <a:r>
              <a:rPr lang="en-US" altLang="ko-KR" dirty="0"/>
              <a:t>] </a:t>
            </a:r>
            <a:r>
              <a:rPr lang="ko-KR" altLang="en-US" dirty="0"/>
              <a:t>이론 정리 내용 공유 및 피드백</a:t>
            </a:r>
          </a:p>
          <a:p>
            <a:r>
              <a:rPr lang="en-US" altLang="ko-KR" dirty="0"/>
              <a:t>[30</a:t>
            </a:r>
            <a:r>
              <a:rPr lang="ko-KR" altLang="en-US" dirty="0"/>
              <a:t>분 </a:t>
            </a:r>
            <a:r>
              <a:rPr lang="en-US" altLang="ko-KR" dirty="0"/>
              <a:t>– </a:t>
            </a:r>
            <a:r>
              <a:rPr lang="ko-KR" altLang="en-US" dirty="0"/>
              <a:t>자유</a:t>
            </a:r>
            <a:r>
              <a:rPr lang="en-US" altLang="ko-KR" dirty="0"/>
              <a:t>] </a:t>
            </a:r>
            <a:r>
              <a:rPr lang="ko-KR" altLang="en-US" dirty="0"/>
              <a:t>개별 문제 선정 </a:t>
            </a:r>
            <a:r>
              <a:rPr lang="en-US" altLang="ko-KR" dirty="0"/>
              <a:t>+ </a:t>
            </a:r>
            <a:r>
              <a:rPr lang="ko-KR" altLang="en-US" dirty="0"/>
              <a:t>자유로운 문제 풀이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기록 </a:t>
            </a:r>
            <a:r>
              <a:rPr lang="en-US" altLang="ko-KR" dirty="0"/>
              <a:t>(</a:t>
            </a:r>
            <a:r>
              <a:rPr lang="ko-KR" altLang="en-US" dirty="0"/>
              <a:t>블로그 만들어서 기록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Or </a:t>
            </a:r>
            <a:r>
              <a:rPr lang="en-US" altLang="ko-KR" dirty="0">
                <a:hlinkClick r:id="rId2"/>
              </a:rPr>
              <a:t>https://roeniss.tistory.com/entry/%EC%95%8C%EA%B3%A0%EB%A6%AC%EC%A6%98-%EC%8A%A4%ED%84%B0%EB%94%94-%EC%98%A4%EB%9E%98%EA%B0%80%EB%8A%94-%EB%B2%95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7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6B0FD-75C5-4B88-ADEB-69D983A1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3691E-97A4-4B0C-9AD0-F8B1571A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Codeforces</a:t>
            </a:r>
            <a:r>
              <a:rPr lang="ko-KR" altLang="en-US" dirty="0"/>
              <a:t> 대회 주기적으로 참가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KOI </a:t>
            </a:r>
            <a:r>
              <a:rPr lang="ko-KR" altLang="en-US" dirty="0"/>
              <a:t>문제들</a:t>
            </a:r>
            <a:r>
              <a:rPr lang="en-US" altLang="ko-KR" dirty="0"/>
              <a:t>, </a:t>
            </a:r>
            <a:r>
              <a:rPr lang="ko-KR" altLang="en-US" dirty="0"/>
              <a:t>코딩 테스트 기출 문제들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 err="1"/>
              <a:t>종만북</a:t>
            </a:r>
            <a:r>
              <a:rPr lang="en-US" altLang="ko-KR" dirty="0"/>
              <a:t>, </a:t>
            </a:r>
            <a:r>
              <a:rPr lang="ko-KR" altLang="en-US" dirty="0" err="1"/>
              <a:t>초록책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69475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A7809-2AE7-46F6-ABE3-6FBDD15C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 ~ 12</a:t>
            </a:r>
            <a:r>
              <a:rPr lang="ko-KR" altLang="en-US" dirty="0"/>
              <a:t>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CE55-7994-4E42-9CCE-6C8300F9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Codeforces</a:t>
            </a:r>
            <a:r>
              <a:rPr lang="ko-KR" altLang="en-US" dirty="0"/>
              <a:t> 대회 주기적으로 참가 </a:t>
            </a:r>
            <a:r>
              <a:rPr lang="en-US" altLang="ko-KR" dirty="0"/>
              <a:t>(</a:t>
            </a:r>
            <a:r>
              <a:rPr lang="ko-KR" altLang="en-US" dirty="0"/>
              <a:t>시험기간 제외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백준 하루에 </a:t>
            </a:r>
            <a:r>
              <a:rPr lang="en-US" altLang="ko-KR" dirty="0"/>
              <a:t>1</a:t>
            </a:r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C0AE-F20D-4776-81C3-A3A21819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참고할 만한 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3F50A-2C04-4817-8E50-BB01A7D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종만북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hlinkClick r:id="rId2"/>
              </a:rPr>
              <a:t>http://www.yes24.com/Product/Goods/8006522?scode=032&amp;OzSrank=1</a:t>
            </a:r>
            <a:endParaRPr lang="en-US" altLang="ko-KR" dirty="0"/>
          </a:p>
          <a:p>
            <a:r>
              <a:rPr lang="ko-KR" altLang="en-US" dirty="0" err="1"/>
              <a:t>초록책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http://www.yes24.com/Product/Goods/72274740?scode=032&amp;OzSrank=2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708B8-DC7E-4325-9D46-5461755D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F62F6-4E27-46E5-B00B-B6FE770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https://gall.dcinside.com/mgallery/board/view/?id=ps&amp;no=1349&amp;_rk=ArW&amp;exception_mode=recommend&amp;search_head=40&amp;page=1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https://gall.dcinside.com/mgallery/board/view/?id=ps&amp;no=1&amp;_rk=CFQ&amp;page=1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https://gmlwjd9405.github.io/2018/05/14/how-to-study-algorithms.html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45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462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Algorithm Study</vt:lpstr>
      <vt:lpstr>목표</vt:lpstr>
      <vt:lpstr>대략적인 형식 (7월)</vt:lpstr>
      <vt:lpstr>대략적인 형식 (7월)</vt:lpstr>
      <vt:lpstr>8월</vt:lpstr>
      <vt:lpstr>9월 ~ 12월</vt:lpstr>
      <vt:lpstr>참고할 만한 책</vt:lpstr>
      <vt:lpstr>관련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82108</dc:creator>
  <cp:lastModifiedBy>82108</cp:lastModifiedBy>
  <cp:revision>12</cp:revision>
  <dcterms:created xsi:type="dcterms:W3CDTF">2020-07-02T12:57:35Z</dcterms:created>
  <dcterms:modified xsi:type="dcterms:W3CDTF">2020-07-28T11:34:06Z</dcterms:modified>
</cp:coreProperties>
</file>