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8" r:id="rId4"/>
    <p:sldId id="259" r:id="rId5"/>
    <p:sldId id="262" r:id="rId6"/>
    <p:sldId id="269" r:id="rId7"/>
    <p:sldId id="270" r:id="rId8"/>
    <p:sldId id="267" r:id="rId9"/>
    <p:sldId id="260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15DA6D-1A03-447C-BE7E-5216F1AADB7D}" v="222" dt="2020-10-29T04:06:08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4660"/>
  </p:normalViewPr>
  <p:slideViewPr>
    <p:cSldViewPr snapToGrid="0">
      <p:cViewPr>
        <p:scale>
          <a:sx n="86" d="100"/>
          <a:sy n="86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etha bitla" userId="12fbc03474d3ce59" providerId="LiveId" clId="{1915DA6D-1A03-447C-BE7E-5216F1AADB7D}"/>
    <pc:docChg chg="undo redo custSel addSld delSld modSld sldOrd">
      <pc:chgData name="swetha bitla" userId="12fbc03474d3ce59" providerId="LiveId" clId="{1915DA6D-1A03-447C-BE7E-5216F1AADB7D}" dt="2020-10-29T04:06:37.829" v="3126" actId="2696"/>
      <pc:docMkLst>
        <pc:docMk/>
      </pc:docMkLst>
      <pc:sldChg chg="addSp delSp modSp">
        <pc:chgData name="swetha bitla" userId="12fbc03474d3ce59" providerId="LiveId" clId="{1915DA6D-1A03-447C-BE7E-5216F1AADB7D}" dt="2020-10-29T03:58:09.897" v="3049" actId="20577"/>
        <pc:sldMkLst>
          <pc:docMk/>
          <pc:sldMk cId="884855336" sldId="256"/>
        </pc:sldMkLst>
        <pc:spChg chg="mod">
          <ac:chgData name="swetha bitla" userId="12fbc03474d3ce59" providerId="LiveId" clId="{1915DA6D-1A03-447C-BE7E-5216F1AADB7D}" dt="2020-10-29T00:27:51.319" v="477" actId="20577"/>
          <ac:spMkLst>
            <pc:docMk/>
            <pc:sldMk cId="884855336" sldId="256"/>
            <ac:spMk id="17" creationId="{BEF77C5E-63C7-467F-89ED-2F299A048754}"/>
          </ac:spMkLst>
        </pc:spChg>
        <pc:spChg chg="mod">
          <ac:chgData name="swetha bitla" userId="12fbc03474d3ce59" providerId="LiveId" clId="{1915DA6D-1A03-447C-BE7E-5216F1AADB7D}" dt="2020-10-29T00:28:10.847" v="485" actId="20577"/>
          <ac:spMkLst>
            <pc:docMk/>
            <pc:sldMk cId="884855336" sldId="256"/>
            <ac:spMk id="22" creationId="{B8E68232-F93A-49D6-B55E-3787A64C8C1A}"/>
          </ac:spMkLst>
        </pc:spChg>
        <pc:spChg chg="mod">
          <ac:chgData name="swetha bitla" userId="12fbc03474d3ce59" providerId="LiveId" clId="{1915DA6D-1A03-447C-BE7E-5216F1AADB7D}" dt="2020-10-29T03:58:09.897" v="3049" actId="20577"/>
          <ac:spMkLst>
            <pc:docMk/>
            <pc:sldMk cId="884855336" sldId="256"/>
            <ac:spMk id="23" creationId="{C234271D-FE0C-46CC-9A80-578A10058D43}"/>
          </ac:spMkLst>
        </pc:spChg>
        <pc:spChg chg="mod">
          <ac:chgData name="swetha bitla" userId="12fbc03474d3ce59" providerId="LiveId" clId="{1915DA6D-1A03-447C-BE7E-5216F1AADB7D}" dt="2020-10-29T00:28:05.964" v="483" actId="20577"/>
          <ac:spMkLst>
            <pc:docMk/>
            <pc:sldMk cId="884855336" sldId="256"/>
            <ac:spMk id="26" creationId="{A9E13A88-DF5C-4ADD-BD97-6347A4167CC4}"/>
          </ac:spMkLst>
        </pc:spChg>
        <pc:spChg chg="mod">
          <ac:chgData name="swetha bitla" userId="12fbc03474d3ce59" providerId="LiveId" clId="{1915DA6D-1A03-447C-BE7E-5216F1AADB7D}" dt="2020-10-29T01:00:36.815" v="740" actId="20577"/>
          <ac:spMkLst>
            <pc:docMk/>
            <pc:sldMk cId="884855336" sldId="256"/>
            <ac:spMk id="27" creationId="{A4698C9C-036B-42B5-9525-8E7F9D49BACE}"/>
          </ac:spMkLst>
        </pc:spChg>
        <pc:spChg chg="add mod">
          <ac:chgData name="swetha bitla" userId="12fbc03474d3ce59" providerId="LiveId" clId="{1915DA6D-1A03-447C-BE7E-5216F1AADB7D}" dt="2020-10-29T03:15:44.410" v="2285" actId="1076"/>
          <ac:spMkLst>
            <pc:docMk/>
            <pc:sldMk cId="884855336" sldId="256"/>
            <ac:spMk id="28" creationId="{5A432562-6E4B-41A8-A0F4-4D1BD7B7E6EA}"/>
          </ac:spMkLst>
        </pc:spChg>
        <pc:spChg chg="add mod">
          <ac:chgData name="swetha bitla" userId="12fbc03474d3ce59" providerId="LiveId" clId="{1915DA6D-1A03-447C-BE7E-5216F1AADB7D}" dt="2020-10-29T03:54:32.751" v="3009" actId="1076"/>
          <ac:spMkLst>
            <pc:docMk/>
            <pc:sldMk cId="884855336" sldId="256"/>
            <ac:spMk id="38" creationId="{360CBDFD-893C-4617-BD0E-E7CEB0680A67}"/>
          </ac:spMkLst>
        </pc:spChg>
        <pc:spChg chg="add mod">
          <ac:chgData name="swetha bitla" userId="12fbc03474d3ce59" providerId="LiveId" clId="{1915DA6D-1A03-447C-BE7E-5216F1AADB7D}" dt="2020-10-29T03:54:29.529" v="3008" actId="1076"/>
          <ac:spMkLst>
            <pc:docMk/>
            <pc:sldMk cId="884855336" sldId="256"/>
            <ac:spMk id="39" creationId="{7D76AB39-A8F5-43AA-B7A2-DE5CBF9B6912}"/>
          </ac:spMkLst>
        </pc:spChg>
        <pc:spChg chg="add mod">
          <ac:chgData name="swetha bitla" userId="12fbc03474d3ce59" providerId="LiveId" clId="{1915DA6D-1A03-447C-BE7E-5216F1AADB7D}" dt="2020-10-29T03:18:31.470" v="2307" actId="164"/>
          <ac:spMkLst>
            <pc:docMk/>
            <pc:sldMk cId="884855336" sldId="256"/>
            <ac:spMk id="40" creationId="{D5F82721-BB59-44DF-91AB-A999899DA170}"/>
          </ac:spMkLst>
        </pc:spChg>
        <pc:spChg chg="add mod">
          <ac:chgData name="swetha bitla" userId="12fbc03474d3ce59" providerId="LiveId" clId="{1915DA6D-1A03-447C-BE7E-5216F1AADB7D}" dt="2020-10-29T03:18:31.470" v="2307" actId="164"/>
          <ac:spMkLst>
            <pc:docMk/>
            <pc:sldMk cId="884855336" sldId="256"/>
            <ac:spMk id="41" creationId="{A80B28D5-D1D7-4FD0-88CF-103E4376C76F}"/>
          </ac:spMkLst>
        </pc:spChg>
        <pc:spChg chg="add del">
          <ac:chgData name="swetha bitla" userId="12fbc03474d3ce59" providerId="LiveId" clId="{1915DA6D-1A03-447C-BE7E-5216F1AADB7D}" dt="2020-10-29T03:53:41.489" v="2998"/>
          <ac:spMkLst>
            <pc:docMk/>
            <pc:sldMk cId="884855336" sldId="256"/>
            <ac:spMk id="44" creationId="{2A584BC2-00A8-41FA-AC1E-8DC10EACE405}"/>
          </ac:spMkLst>
        </pc:spChg>
        <pc:grpChg chg="mod">
          <ac:chgData name="swetha bitla" userId="12fbc03474d3ce59" providerId="LiveId" clId="{1915DA6D-1A03-447C-BE7E-5216F1AADB7D}" dt="2020-10-29T03:53:58.467" v="3001" actId="1076"/>
          <ac:grpSpMkLst>
            <pc:docMk/>
            <pc:sldMk cId="884855336" sldId="256"/>
            <ac:grpSpMk id="19" creationId="{1F2DF955-5057-45F2-BE28-2B28603EAAE1}"/>
          </ac:grpSpMkLst>
        </pc:grpChg>
        <pc:grpChg chg="mod">
          <ac:chgData name="swetha bitla" userId="12fbc03474d3ce59" providerId="LiveId" clId="{1915DA6D-1A03-447C-BE7E-5216F1AADB7D}" dt="2020-10-29T03:58:09.136" v="3048"/>
          <ac:grpSpMkLst>
            <pc:docMk/>
            <pc:sldMk cId="884855336" sldId="256"/>
            <ac:grpSpMk id="20" creationId="{37C77CC3-D69E-4B08-9937-AF16C82D355C}"/>
          </ac:grpSpMkLst>
        </pc:grpChg>
        <pc:grpChg chg="mod">
          <ac:chgData name="swetha bitla" userId="12fbc03474d3ce59" providerId="LiveId" clId="{1915DA6D-1A03-447C-BE7E-5216F1AADB7D}" dt="2020-10-29T03:54:02.543" v="3002" actId="1076"/>
          <ac:grpSpMkLst>
            <pc:docMk/>
            <pc:sldMk cId="884855336" sldId="256"/>
            <ac:grpSpMk id="24" creationId="{15D8A6FC-FEFB-407B-A8EE-D19DAF774F1C}"/>
          </ac:grpSpMkLst>
        </pc:grpChg>
        <pc:grpChg chg="add mod">
          <ac:chgData name="swetha bitla" userId="12fbc03474d3ce59" providerId="LiveId" clId="{1915DA6D-1A03-447C-BE7E-5216F1AADB7D}" dt="2020-10-29T03:18:54.867" v="2310" actId="164"/>
          <ac:grpSpMkLst>
            <pc:docMk/>
            <pc:sldMk cId="884855336" sldId="256"/>
            <ac:grpSpMk id="42" creationId="{1780E8B0-AF28-4A52-875F-F514625D8B43}"/>
          </ac:grpSpMkLst>
        </pc:grpChg>
        <pc:grpChg chg="add mod">
          <ac:chgData name="swetha bitla" userId="12fbc03474d3ce59" providerId="LiveId" clId="{1915DA6D-1A03-447C-BE7E-5216F1AADB7D}" dt="2020-10-29T03:54:20.628" v="3006" actId="1076"/>
          <ac:grpSpMkLst>
            <pc:docMk/>
            <pc:sldMk cId="884855336" sldId="256"/>
            <ac:grpSpMk id="43" creationId="{8511C8FD-A111-4CBB-9D29-03666B48FA27}"/>
          </ac:grpSpMkLst>
        </pc:grpChg>
        <pc:cxnChg chg="add mod">
          <ac:chgData name="swetha bitla" userId="12fbc03474d3ce59" providerId="LiveId" clId="{1915DA6D-1A03-447C-BE7E-5216F1AADB7D}" dt="2020-10-29T03:54:10.168" v="3004" actId="14100"/>
          <ac:cxnSpMkLst>
            <pc:docMk/>
            <pc:sldMk cId="884855336" sldId="256"/>
            <ac:cxnSpMk id="30" creationId="{68C75654-3B81-4F4D-892C-A954D1BBEBF0}"/>
          </ac:cxnSpMkLst>
        </pc:cxnChg>
        <pc:cxnChg chg="add mod">
          <ac:chgData name="swetha bitla" userId="12fbc03474d3ce59" providerId="LiveId" clId="{1915DA6D-1A03-447C-BE7E-5216F1AADB7D}" dt="2020-10-29T03:54:23.782" v="3007" actId="14100"/>
          <ac:cxnSpMkLst>
            <pc:docMk/>
            <pc:sldMk cId="884855336" sldId="256"/>
            <ac:cxnSpMk id="35" creationId="{2D59CBDC-ECED-4A1C-B670-6630634BB16D}"/>
          </ac:cxnSpMkLst>
        </pc:cxnChg>
      </pc:sldChg>
      <pc:sldChg chg="add del">
        <pc:chgData name="swetha bitla" userId="12fbc03474d3ce59" providerId="LiveId" clId="{1915DA6D-1A03-447C-BE7E-5216F1AADB7D}" dt="2020-10-29T00:04:07.719" v="90" actId="2696"/>
        <pc:sldMkLst>
          <pc:docMk/>
          <pc:sldMk cId="1535633622" sldId="257"/>
        </pc:sldMkLst>
      </pc:sldChg>
      <pc:sldChg chg="addSp delSp modSp add">
        <pc:chgData name="swetha bitla" userId="12fbc03474d3ce59" providerId="LiveId" clId="{1915DA6D-1A03-447C-BE7E-5216F1AADB7D}" dt="2020-10-29T03:58:00.930" v="3046" actId="20577"/>
        <pc:sldMkLst>
          <pc:docMk/>
          <pc:sldMk cId="2639809260" sldId="258"/>
        </pc:sldMkLst>
        <pc:spChg chg="mod">
          <ac:chgData name="swetha bitla" userId="12fbc03474d3ce59" providerId="LiveId" clId="{1915DA6D-1A03-447C-BE7E-5216F1AADB7D}" dt="2020-10-29T00:29:24.591" v="495"/>
          <ac:spMkLst>
            <pc:docMk/>
            <pc:sldMk cId="2639809260" sldId="258"/>
            <ac:spMk id="17" creationId="{BEF77C5E-63C7-467F-89ED-2F299A048754}"/>
          </ac:spMkLst>
        </pc:spChg>
        <pc:spChg chg="mod">
          <ac:chgData name="swetha bitla" userId="12fbc03474d3ce59" providerId="LiveId" clId="{1915DA6D-1A03-447C-BE7E-5216F1AADB7D}" dt="2020-10-29T00:28:31.548" v="486"/>
          <ac:spMkLst>
            <pc:docMk/>
            <pc:sldMk cId="2639809260" sldId="258"/>
            <ac:spMk id="22" creationId="{B8E68232-F93A-49D6-B55E-3787A64C8C1A}"/>
          </ac:spMkLst>
        </pc:spChg>
        <pc:spChg chg="mod">
          <ac:chgData name="swetha bitla" userId="12fbc03474d3ce59" providerId="LiveId" clId="{1915DA6D-1A03-447C-BE7E-5216F1AADB7D}" dt="2020-10-29T03:58:00.930" v="3046" actId="20577"/>
          <ac:spMkLst>
            <pc:docMk/>
            <pc:sldMk cId="2639809260" sldId="258"/>
            <ac:spMk id="23" creationId="{C234271D-FE0C-46CC-9A80-578A10058D43}"/>
          </ac:spMkLst>
        </pc:spChg>
        <pc:spChg chg="mod">
          <ac:chgData name="swetha bitla" userId="12fbc03474d3ce59" providerId="LiveId" clId="{1915DA6D-1A03-447C-BE7E-5216F1AADB7D}" dt="2020-10-29T00:28:58.287" v="490"/>
          <ac:spMkLst>
            <pc:docMk/>
            <pc:sldMk cId="2639809260" sldId="258"/>
            <ac:spMk id="26" creationId="{A9E13A88-DF5C-4ADD-BD97-6347A4167CC4}"/>
          </ac:spMkLst>
        </pc:spChg>
        <pc:spChg chg="mod">
          <ac:chgData name="swetha bitla" userId="12fbc03474d3ce59" providerId="LiveId" clId="{1915DA6D-1A03-447C-BE7E-5216F1AADB7D}" dt="2020-10-29T01:01:36.334" v="748"/>
          <ac:spMkLst>
            <pc:docMk/>
            <pc:sldMk cId="2639809260" sldId="258"/>
            <ac:spMk id="27" creationId="{A4698C9C-036B-42B5-9525-8E7F9D49BACE}"/>
          </ac:spMkLst>
        </pc:spChg>
        <pc:spChg chg="mod">
          <ac:chgData name="swetha bitla" userId="12fbc03474d3ce59" providerId="LiveId" clId="{1915DA6D-1A03-447C-BE7E-5216F1AADB7D}" dt="2020-10-29T00:04:49.880" v="111" actId="20577"/>
          <ac:spMkLst>
            <pc:docMk/>
            <pc:sldMk cId="2639809260" sldId="258"/>
            <ac:spMk id="28" creationId="{5A432562-6E4B-41A8-A0F4-4D1BD7B7E6EA}"/>
          </ac:spMkLst>
        </pc:spChg>
        <pc:spChg chg="add del mod">
          <ac:chgData name="swetha bitla" userId="12fbc03474d3ce59" providerId="LiveId" clId="{1915DA6D-1A03-447C-BE7E-5216F1AADB7D}" dt="2020-10-29T03:53:09.469" v="2991" actId="1076"/>
          <ac:spMkLst>
            <pc:docMk/>
            <pc:sldMk cId="2639809260" sldId="258"/>
            <ac:spMk id="34" creationId="{C819F230-4F72-4E6D-8FD5-49108B828091}"/>
          </ac:spMkLst>
        </pc:spChg>
        <pc:spChg chg="mod">
          <ac:chgData name="swetha bitla" userId="12fbc03474d3ce59" providerId="LiveId" clId="{1915DA6D-1A03-447C-BE7E-5216F1AADB7D}" dt="2020-10-29T03:53:30.523" v="2995" actId="1076"/>
          <ac:spMkLst>
            <pc:docMk/>
            <pc:sldMk cId="2639809260" sldId="258"/>
            <ac:spMk id="35" creationId="{769E8803-830D-45E9-90B1-FE04CBAF3435}"/>
          </ac:spMkLst>
        </pc:spChg>
        <pc:spChg chg="add mod">
          <ac:chgData name="swetha bitla" userId="12fbc03474d3ce59" providerId="LiveId" clId="{1915DA6D-1A03-447C-BE7E-5216F1AADB7D}" dt="2020-10-29T03:53:33.969" v="2996" actId="1076"/>
          <ac:spMkLst>
            <pc:docMk/>
            <pc:sldMk cId="2639809260" sldId="258"/>
            <ac:spMk id="36" creationId="{F6AAA498-5458-4A52-B3F3-1E5608B0F2BA}"/>
          </ac:spMkLst>
        </pc:spChg>
        <pc:spChg chg="add mod">
          <ac:chgData name="swetha bitla" userId="12fbc03474d3ce59" providerId="LiveId" clId="{1915DA6D-1A03-447C-BE7E-5216F1AADB7D}" dt="2020-10-29T03:53:25.483" v="2994" actId="1076"/>
          <ac:spMkLst>
            <pc:docMk/>
            <pc:sldMk cId="2639809260" sldId="258"/>
            <ac:spMk id="37" creationId="{1130186B-5788-4CEB-8ED1-CBCEA6C5E9C9}"/>
          </ac:spMkLst>
        </pc:spChg>
        <pc:grpChg chg="add del">
          <ac:chgData name="swetha bitla" userId="12fbc03474d3ce59" providerId="LiveId" clId="{1915DA6D-1A03-447C-BE7E-5216F1AADB7D}" dt="2020-10-29T03:18:37.399" v="2309"/>
          <ac:grpSpMkLst>
            <pc:docMk/>
            <pc:sldMk cId="2639809260" sldId="258"/>
            <ac:grpSpMk id="15" creationId="{13E07FCA-3A6B-47BD-8796-37147FFBED2B}"/>
          </ac:grpSpMkLst>
        </pc:grpChg>
        <pc:grpChg chg="mod">
          <ac:chgData name="swetha bitla" userId="12fbc03474d3ce59" providerId="LiveId" clId="{1915DA6D-1A03-447C-BE7E-5216F1AADB7D}" dt="2020-10-29T03:52:10.961" v="2980" actId="1076"/>
          <ac:grpSpMkLst>
            <pc:docMk/>
            <pc:sldMk cId="2639809260" sldId="258"/>
            <ac:grpSpMk id="19" creationId="{1F2DF955-5057-45F2-BE28-2B28603EAAE1}"/>
          </ac:grpSpMkLst>
        </pc:grpChg>
        <pc:grpChg chg="mod">
          <ac:chgData name="swetha bitla" userId="12fbc03474d3ce59" providerId="LiveId" clId="{1915DA6D-1A03-447C-BE7E-5216F1AADB7D}" dt="2020-10-29T03:58:00.208" v="3045"/>
          <ac:grpSpMkLst>
            <pc:docMk/>
            <pc:sldMk cId="2639809260" sldId="258"/>
            <ac:grpSpMk id="20" creationId="{37C77CC3-D69E-4B08-9937-AF16C82D355C}"/>
          </ac:grpSpMkLst>
        </pc:grpChg>
        <pc:grpChg chg="mod">
          <ac:chgData name="swetha bitla" userId="12fbc03474d3ce59" providerId="LiveId" clId="{1915DA6D-1A03-447C-BE7E-5216F1AADB7D}" dt="2020-10-29T03:52:03.789" v="2979" actId="1076"/>
          <ac:grpSpMkLst>
            <pc:docMk/>
            <pc:sldMk cId="2639809260" sldId="258"/>
            <ac:grpSpMk id="24" creationId="{15D8A6FC-FEFB-407B-A8EE-D19DAF774F1C}"/>
          </ac:grpSpMkLst>
        </pc:grpChg>
        <pc:grpChg chg="add mod">
          <ac:chgData name="swetha bitla" userId="12fbc03474d3ce59" providerId="LiveId" clId="{1915DA6D-1A03-447C-BE7E-5216F1AADB7D}" dt="2020-10-29T03:52:43.158" v="2987"/>
          <ac:grpSpMkLst>
            <pc:docMk/>
            <pc:sldMk cId="2639809260" sldId="258"/>
            <ac:grpSpMk id="31" creationId="{DD822D93-5D56-460D-B52B-0341A4B71489}"/>
          </ac:grpSpMkLst>
        </pc:grpChg>
        <pc:grpChg chg="add del mod">
          <ac:chgData name="swetha bitla" userId="12fbc03474d3ce59" providerId="LiveId" clId="{1915DA6D-1A03-447C-BE7E-5216F1AADB7D}" dt="2020-10-29T03:52:43.158" v="2987"/>
          <ac:grpSpMkLst>
            <pc:docMk/>
            <pc:sldMk cId="2639809260" sldId="258"/>
            <ac:grpSpMk id="33" creationId="{CA2A38F2-610C-4323-97A4-71565F8F60D5}"/>
          </ac:grpSpMkLst>
        </pc:grpChg>
        <pc:cxnChg chg="add mod">
          <ac:chgData name="swetha bitla" userId="12fbc03474d3ce59" providerId="LiveId" clId="{1915DA6D-1A03-447C-BE7E-5216F1AADB7D}" dt="2020-10-29T03:52:17.545" v="2982" actId="14100"/>
          <ac:cxnSpMkLst>
            <pc:docMk/>
            <pc:sldMk cId="2639809260" sldId="258"/>
            <ac:cxnSpMk id="4" creationId="{542A302C-2F34-4D7E-8931-EF6738773F6F}"/>
          </ac:cxnSpMkLst>
        </pc:cxnChg>
        <pc:cxnChg chg="mod">
          <ac:chgData name="swetha bitla" userId="12fbc03474d3ce59" providerId="LiveId" clId="{1915DA6D-1A03-447C-BE7E-5216F1AADB7D}" dt="2020-10-29T03:53:16.458" v="2992" actId="14100"/>
          <ac:cxnSpMkLst>
            <pc:docMk/>
            <pc:sldMk cId="2639809260" sldId="258"/>
            <ac:cxnSpMk id="32" creationId="{DA3417DD-EE51-465F-8FD0-A7B3AA366616}"/>
          </ac:cxnSpMkLst>
        </pc:cxnChg>
      </pc:sldChg>
      <pc:sldChg chg="addSp delSp modSp add">
        <pc:chgData name="swetha bitla" userId="12fbc03474d3ce59" providerId="LiveId" clId="{1915DA6D-1A03-447C-BE7E-5216F1AADB7D}" dt="2020-10-29T03:57:55.776" v="3043" actId="20577"/>
        <pc:sldMkLst>
          <pc:docMk/>
          <pc:sldMk cId="3691693718" sldId="259"/>
        </pc:sldMkLst>
        <pc:spChg chg="add del">
          <ac:chgData name="swetha bitla" userId="12fbc03474d3ce59" providerId="LiveId" clId="{1915DA6D-1A03-447C-BE7E-5216F1AADB7D}" dt="2020-10-29T00:10:38.230" v="123"/>
          <ac:spMkLst>
            <pc:docMk/>
            <pc:sldMk cId="3691693718" sldId="259"/>
            <ac:spMk id="2" creationId="{3635C1F4-2C62-456A-BF98-929488707701}"/>
          </ac:spMkLst>
        </pc:spChg>
        <pc:spChg chg="add del">
          <ac:chgData name="swetha bitla" userId="12fbc03474d3ce59" providerId="LiveId" clId="{1915DA6D-1A03-447C-BE7E-5216F1AADB7D}" dt="2020-10-29T00:10:41.935" v="125"/>
          <ac:spMkLst>
            <pc:docMk/>
            <pc:sldMk cId="3691693718" sldId="259"/>
            <ac:spMk id="3" creationId="{9362EA84-81B3-4BEB-A436-FA36849F2390}"/>
          </ac:spMkLst>
        </pc:spChg>
        <pc:spChg chg="mod">
          <ac:chgData name="swetha bitla" userId="12fbc03474d3ce59" providerId="LiveId" clId="{1915DA6D-1A03-447C-BE7E-5216F1AADB7D}" dt="2020-10-29T00:29:29.128" v="496"/>
          <ac:spMkLst>
            <pc:docMk/>
            <pc:sldMk cId="3691693718" sldId="259"/>
            <ac:spMk id="17" creationId="{BEF77C5E-63C7-467F-89ED-2F299A048754}"/>
          </ac:spMkLst>
        </pc:spChg>
        <pc:spChg chg="mod">
          <ac:chgData name="swetha bitla" userId="12fbc03474d3ce59" providerId="LiveId" clId="{1915DA6D-1A03-447C-BE7E-5216F1AADB7D}" dt="2020-10-29T03:51:13.059" v="2969" actId="1076"/>
          <ac:spMkLst>
            <pc:docMk/>
            <pc:sldMk cId="3691693718" sldId="259"/>
            <ac:spMk id="21" creationId="{B643A585-777E-410C-B832-A095E6264113}"/>
          </ac:spMkLst>
        </pc:spChg>
        <pc:spChg chg="mod">
          <ac:chgData name="swetha bitla" userId="12fbc03474d3ce59" providerId="LiveId" clId="{1915DA6D-1A03-447C-BE7E-5216F1AADB7D}" dt="2020-10-29T00:28:35.965" v="487"/>
          <ac:spMkLst>
            <pc:docMk/>
            <pc:sldMk cId="3691693718" sldId="259"/>
            <ac:spMk id="22" creationId="{B8E68232-F93A-49D6-B55E-3787A64C8C1A}"/>
          </ac:spMkLst>
        </pc:spChg>
        <pc:spChg chg="mod">
          <ac:chgData name="swetha bitla" userId="12fbc03474d3ce59" providerId="LiveId" clId="{1915DA6D-1A03-447C-BE7E-5216F1AADB7D}" dt="2020-10-29T03:57:55.776" v="3043" actId="20577"/>
          <ac:spMkLst>
            <pc:docMk/>
            <pc:sldMk cId="3691693718" sldId="259"/>
            <ac:spMk id="23" creationId="{C234271D-FE0C-46CC-9A80-578A10058D43}"/>
          </ac:spMkLst>
        </pc:spChg>
        <pc:spChg chg="mod">
          <ac:chgData name="swetha bitla" userId="12fbc03474d3ce59" providerId="LiveId" clId="{1915DA6D-1A03-447C-BE7E-5216F1AADB7D}" dt="2020-10-29T00:29:03.114" v="491"/>
          <ac:spMkLst>
            <pc:docMk/>
            <pc:sldMk cId="3691693718" sldId="259"/>
            <ac:spMk id="26" creationId="{A9E13A88-DF5C-4ADD-BD97-6347A4167CC4}"/>
          </ac:spMkLst>
        </pc:spChg>
        <pc:spChg chg="mod">
          <ac:chgData name="swetha bitla" userId="12fbc03474d3ce59" providerId="LiveId" clId="{1915DA6D-1A03-447C-BE7E-5216F1AADB7D}" dt="2020-10-29T01:01:41.477" v="749"/>
          <ac:spMkLst>
            <pc:docMk/>
            <pc:sldMk cId="3691693718" sldId="259"/>
            <ac:spMk id="27" creationId="{A4698C9C-036B-42B5-9525-8E7F9D49BACE}"/>
          </ac:spMkLst>
        </pc:spChg>
        <pc:spChg chg="mod">
          <ac:chgData name="swetha bitla" userId="12fbc03474d3ce59" providerId="LiveId" clId="{1915DA6D-1A03-447C-BE7E-5216F1AADB7D}" dt="2020-10-29T00:05:06.145" v="117" actId="20577"/>
          <ac:spMkLst>
            <pc:docMk/>
            <pc:sldMk cId="3691693718" sldId="259"/>
            <ac:spMk id="28" creationId="{5A432562-6E4B-41A8-A0F4-4D1BD7B7E6EA}"/>
          </ac:spMkLst>
        </pc:spChg>
        <pc:spChg chg="mod">
          <ac:chgData name="swetha bitla" userId="12fbc03474d3ce59" providerId="LiveId" clId="{1915DA6D-1A03-447C-BE7E-5216F1AADB7D}" dt="2020-10-29T03:51:44.435" v="2976" actId="1076"/>
          <ac:spMkLst>
            <pc:docMk/>
            <pc:sldMk cId="3691693718" sldId="259"/>
            <ac:spMk id="32" creationId="{F9B31BAD-1D91-47FD-82EC-C9AEDC72E8A7}"/>
          </ac:spMkLst>
        </pc:spChg>
        <pc:spChg chg="add mod">
          <ac:chgData name="swetha bitla" userId="12fbc03474d3ce59" providerId="LiveId" clId="{1915DA6D-1A03-447C-BE7E-5216F1AADB7D}" dt="2020-10-29T03:51:28.350" v="2973" actId="1076"/>
          <ac:spMkLst>
            <pc:docMk/>
            <pc:sldMk cId="3691693718" sldId="259"/>
            <ac:spMk id="34" creationId="{81A22C21-3722-4182-A1E2-F35065551414}"/>
          </ac:spMkLst>
        </pc:spChg>
        <pc:spChg chg="add mod">
          <ac:chgData name="swetha bitla" userId="12fbc03474d3ce59" providerId="LiveId" clId="{1915DA6D-1A03-447C-BE7E-5216F1AADB7D}" dt="2020-10-29T03:24:35.426" v="2368" actId="1076"/>
          <ac:spMkLst>
            <pc:docMk/>
            <pc:sldMk cId="3691693718" sldId="259"/>
            <ac:spMk id="35" creationId="{2CB9B8B5-3A22-4CA0-A423-B53C5BD6F652}"/>
          </ac:spMkLst>
        </pc:spChg>
        <pc:grpChg chg="mod">
          <ac:chgData name="swetha bitla" userId="12fbc03474d3ce59" providerId="LiveId" clId="{1915DA6D-1A03-447C-BE7E-5216F1AADB7D}" dt="2020-10-29T00:35:53.769" v="680" actId="1076"/>
          <ac:grpSpMkLst>
            <pc:docMk/>
            <pc:sldMk cId="3691693718" sldId="259"/>
            <ac:grpSpMk id="19" creationId="{1F2DF955-5057-45F2-BE28-2B28603EAAE1}"/>
          </ac:grpSpMkLst>
        </pc:grpChg>
        <pc:grpChg chg="mod">
          <ac:chgData name="swetha bitla" userId="12fbc03474d3ce59" providerId="LiveId" clId="{1915DA6D-1A03-447C-BE7E-5216F1AADB7D}" dt="2020-10-29T03:57:54.696" v="3042"/>
          <ac:grpSpMkLst>
            <pc:docMk/>
            <pc:sldMk cId="3691693718" sldId="259"/>
            <ac:grpSpMk id="20" creationId="{37C77CC3-D69E-4B08-9937-AF16C82D355C}"/>
          </ac:grpSpMkLst>
        </pc:grpChg>
        <pc:grpChg chg="mod">
          <ac:chgData name="swetha bitla" userId="12fbc03474d3ce59" providerId="LiveId" clId="{1915DA6D-1A03-447C-BE7E-5216F1AADB7D}" dt="2020-10-29T03:51:21.238" v="2971" actId="1076"/>
          <ac:grpSpMkLst>
            <pc:docMk/>
            <pc:sldMk cId="3691693718" sldId="259"/>
            <ac:grpSpMk id="24" creationId="{15D8A6FC-FEFB-407B-A8EE-D19DAF774F1C}"/>
          </ac:grpSpMkLst>
        </pc:grpChg>
        <pc:grpChg chg="add mod">
          <ac:chgData name="swetha bitla" userId="12fbc03474d3ce59" providerId="LiveId" clId="{1915DA6D-1A03-447C-BE7E-5216F1AADB7D}" dt="2020-10-29T03:19:38.892" v="2318" actId="1076"/>
          <ac:grpSpMkLst>
            <pc:docMk/>
            <pc:sldMk cId="3691693718" sldId="259"/>
            <ac:grpSpMk id="29" creationId="{5AEC7E30-CA1A-492C-98C6-816D651964C7}"/>
          </ac:grpSpMkLst>
        </pc:grpChg>
        <pc:cxnChg chg="add mod">
          <ac:chgData name="swetha bitla" userId="12fbc03474d3ce59" providerId="LiveId" clId="{1915DA6D-1A03-447C-BE7E-5216F1AADB7D}" dt="2020-10-29T03:51:25.239" v="2972" actId="14100"/>
          <ac:cxnSpMkLst>
            <pc:docMk/>
            <pc:sldMk cId="3691693718" sldId="259"/>
            <ac:cxnSpMk id="6" creationId="{2704650A-74BE-4EE9-B3D0-3C1CA4FA3DA3}"/>
          </ac:cxnSpMkLst>
        </pc:cxnChg>
        <pc:cxnChg chg="mod">
          <ac:chgData name="swetha bitla" userId="12fbc03474d3ce59" providerId="LiveId" clId="{1915DA6D-1A03-447C-BE7E-5216F1AADB7D}" dt="2020-10-29T03:51:36.175" v="2974" actId="14100"/>
          <ac:cxnSpMkLst>
            <pc:docMk/>
            <pc:sldMk cId="3691693718" sldId="259"/>
            <ac:cxnSpMk id="30" creationId="{5DD54E8F-F2DE-48B4-90B6-97CB726C3A74}"/>
          </ac:cxnSpMkLst>
        </pc:cxnChg>
      </pc:sldChg>
      <pc:sldChg chg="addSp delSp modSp add">
        <pc:chgData name="swetha bitla" userId="12fbc03474d3ce59" providerId="LiveId" clId="{1915DA6D-1A03-447C-BE7E-5216F1AADB7D}" dt="2020-10-29T03:57:03.760" v="3037" actId="20577"/>
        <pc:sldMkLst>
          <pc:docMk/>
          <pc:sldMk cId="2679811932" sldId="260"/>
        </pc:sldMkLst>
        <pc:spChg chg="mod">
          <ac:chgData name="swetha bitla" userId="12fbc03474d3ce59" providerId="LiveId" clId="{1915DA6D-1A03-447C-BE7E-5216F1AADB7D}" dt="2020-10-29T00:13:15.747" v="238" actId="20577"/>
          <ac:spMkLst>
            <pc:docMk/>
            <pc:sldMk cId="2679811932" sldId="260"/>
            <ac:spMk id="16" creationId="{4BEFF9FF-03BD-4903-9B20-C310BDC156D7}"/>
          </ac:spMkLst>
        </pc:spChg>
        <pc:spChg chg="mod">
          <ac:chgData name="swetha bitla" userId="12fbc03474d3ce59" providerId="LiveId" clId="{1915DA6D-1A03-447C-BE7E-5216F1AADB7D}" dt="2020-10-29T00:30:38.924" v="602" actId="20577"/>
          <ac:spMkLst>
            <pc:docMk/>
            <pc:sldMk cId="2679811932" sldId="260"/>
            <ac:spMk id="17" creationId="{BEF77C5E-63C7-467F-89ED-2F299A048754}"/>
          </ac:spMkLst>
        </pc:spChg>
        <pc:spChg chg="mod">
          <ac:chgData name="swetha bitla" userId="12fbc03474d3ce59" providerId="LiveId" clId="{1915DA6D-1A03-447C-BE7E-5216F1AADB7D}" dt="2020-10-29T00:20:33.006" v="346" actId="20577"/>
          <ac:spMkLst>
            <pc:docMk/>
            <pc:sldMk cId="2679811932" sldId="260"/>
            <ac:spMk id="18" creationId="{EFFBBFD1-5AF8-4C57-8428-989B5561030E}"/>
          </ac:spMkLst>
        </pc:spChg>
        <pc:spChg chg="mod">
          <ac:chgData name="swetha bitla" userId="12fbc03474d3ce59" providerId="LiveId" clId="{1915DA6D-1A03-447C-BE7E-5216F1AADB7D}" dt="2020-10-29T00:28:39.849" v="488"/>
          <ac:spMkLst>
            <pc:docMk/>
            <pc:sldMk cId="2679811932" sldId="260"/>
            <ac:spMk id="22" creationId="{B8E68232-F93A-49D6-B55E-3787A64C8C1A}"/>
          </ac:spMkLst>
        </pc:spChg>
        <pc:spChg chg="mod">
          <ac:chgData name="swetha bitla" userId="12fbc03474d3ce59" providerId="LiveId" clId="{1915DA6D-1A03-447C-BE7E-5216F1AADB7D}" dt="2020-10-29T03:57:03.760" v="3037" actId="20577"/>
          <ac:spMkLst>
            <pc:docMk/>
            <pc:sldMk cId="2679811932" sldId="260"/>
            <ac:spMk id="23" creationId="{C234271D-FE0C-46CC-9A80-578A10058D43}"/>
          </ac:spMkLst>
        </pc:spChg>
        <pc:spChg chg="mod">
          <ac:chgData name="swetha bitla" userId="12fbc03474d3ce59" providerId="LiveId" clId="{1915DA6D-1A03-447C-BE7E-5216F1AADB7D}" dt="2020-10-29T00:29:07.306" v="492"/>
          <ac:spMkLst>
            <pc:docMk/>
            <pc:sldMk cId="2679811932" sldId="260"/>
            <ac:spMk id="26" creationId="{A9E13A88-DF5C-4ADD-BD97-6347A4167CC4}"/>
          </ac:spMkLst>
        </pc:spChg>
        <pc:spChg chg="mod">
          <ac:chgData name="swetha bitla" userId="12fbc03474d3ce59" providerId="LiveId" clId="{1915DA6D-1A03-447C-BE7E-5216F1AADB7D}" dt="2020-10-29T01:01:45.441" v="750"/>
          <ac:spMkLst>
            <pc:docMk/>
            <pc:sldMk cId="2679811932" sldId="260"/>
            <ac:spMk id="27" creationId="{A4698C9C-036B-42B5-9525-8E7F9D49BACE}"/>
          </ac:spMkLst>
        </pc:spChg>
        <pc:spChg chg="mod">
          <ac:chgData name="swetha bitla" userId="12fbc03474d3ce59" providerId="LiveId" clId="{1915DA6D-1A03-447C-BE7E-5216F1AADB7D}" dt="2020-10-29T00:11:09.760" v="152" actId="20577"/>
          <ac:spMkLst>
            <pc:docMk/>
            <pc:sldMk cId="2679811932" sldId="260"/>
            <ac:spMk id="28" creationId="{5A432562-6E4B-41A8-A0F4-4D1BD7B7E6EA}"/>
          </ac:spMkLst>
        </pc:spChg>
        <pc:spChg chg="mod">
          <ac:chgData name="swetha bitla" userId="12fbc03474d3ce59" providerId="LiveId" clId="{1915DA6D-1A03-447C-BE7E-5216F1AADB7D}" dt="2020-10-29T03:20:32.887" v="2325" actId="1076"/>
          <ac:spMkLst>
            <pc:docMk/>
            <pc:sldMk cId="2679811932" sldId="260"/>
            <ac:spMk id="32" creationId="{CAE3B4AE-DDAD-4E46-96A8-C47E33285AB6}"/>
          </ac:spMkLst>
        </pc:spChg>
        <pc:spChg chg="mod">
          <ac:chgData name="swetha bitla" userId="12fbc03474d3ce59" providerId="LiveId" clId="{1915DA6D-1A03-447C-BE7E-5216F1AADB7D}" dt="2020-10-29T03:23:20.783" v="2354" actId="1076"/>
          <ac:spMkLst>
            <pc:docMk/>
            <pc:sldMk cId="2679811932" sldId="260"/>
            <ac:spMk id="33" creationId="{8F327B93-3A8B-41D8-9275-7AA0F2E88BC4}"/>
          </ac:spMkLst>
        </pc:spChg>
        <pc:spChg chg="add mod">
          <ac:chgData name="swetha bitla" userId="12fbc03474d3ce59" providerId="LiveId" clId="{1915DA6D-1A03-447C-BE7E-5216F1AADB7D}" dt="2020-10-29T03:50:37.548" v="2965" actId="1076"/>
          <ac:spMkLst>
            <pc:docMk/>
            <pc:sldMk cId="2679811932" sldId="260"/>
            <ac:spMk id="37" creationId="{8FCBB0D6-9F02-404D-A01E-67AF200B45B2}"/>
          </ac:spMkLst>
        </pc:spChg>
        <pc:spChg chg="add mod">
          <ac:chgData name="swetha bitla" userId="12fbc03474d3ce59" providerId="LiveId" clId="{1915DA6D-1A03-447C-BE7E-5216F1AADB7D}" dt="2020-10-29T03:23:41.681" v="2360" actId="1076"/>
          <ac:spMkLst>
            <pc:docMk/>
            <pc:sldMk cId="2679811932" sldId="260"/>
            <ac:spMk id="38" creationId="{73A7E879-1030-46BC-AC60-B88F9A3B9D23}"/>
          </ac:spMkLst>
        </pc:spChg>
        <pc:grpChg chg="mod">
          <ac:chgData name="swetha bitla" userId="12fbc03474d3ce59" providerId="LiveId" clId="{1915DA6D-1A03-447C-BE7E-5216F1AADB7D}" dt="2020-10-29T00:35:21.979" v="676" actId="1076"/>
          <ac:grpSpMkLst>
            <pc:docMk/>
            <pc:sldMk cId="2679811932" sldId="260"/>
            <ac:grpSpMk id="19" creationId="{1F2DF955-5057-45F2-BE28-2B28603EAAE1}"/>
          </ac:grpSpMkLst>
        </pc:grpChg>
        <pc:grpChg chg="mod">
          <ac:chgData name="swetha bitla" userId="12fbc03474d3ce59" providerId="LiveId" clId="{1915DA6D-1A03-447C-BE7E-5216F1AADB7D}" dt="2020-10-29T03:50:23.813" v="2962" actId="1076"/>
          <ac:grpSpMkLst>
            <pc:docMk/>
            <pc:sldMk cId="2679811932" sldId="260"/>
            <ac:grpSpMk id="20" creationId="{37C77CC3-D69E-4B08-9937-AF16C82D355C}"/>
          </ac:grpSpMkLst>
        </pc:grpChg>
        <pc:grpChg chg="mod">
          <ac:chgData name="swetha bitla" userId="12fbc03474d3ce59" providerId="LiveId" clId="{1915DA6D-1A03-447C-BE7E-5216F1AADB7D}" dt="2020-10-29T01:02:56.059" v="946" actId="1035"/>
          <ac:grpSpMkLst>
            <pc:docMk/>
            <pc:sldMk cId="2679811932" sldId="260"/>
            <ac:grpSpMk id="24" creationId="{15D8A6FC-FEFB-407B-A8EE-D19DAF774F1C}"/>
          </ac:grpSpMkLst>
        </pc:grpChg>
        <pc:grpChg chg="add mod">
          <ac:chgData name="swetha bitla" userId="12fbc03474d3ce59" providerId="LiveId" clId="{1915DA6D-1A03-447C-BE7E-5216F1AADB7D}" dt="2020-10-29T03:20:23.314" v="2323" actId="1076"/>
          <ac:grpSpMkLst>
            <pc:docMk/>
            <pc:sldMk cId="2679811932" sldId="260"/>
            <ac:grpSpMk id="29" creationId="{90DE0421-82C7-4DD7-BFF4-77881ACEE3D1}"/>
          </ac:grpSpMkLst>
        </pc:grpChg>
        <pc:grpChg chg="add del">
          <ac:chgData name="swetha bitla" userId="12fbc03474d3ce59" providerId="LiveId" clId="{1915DA6D-1A03-447C-BE7E-5216F1AADB7D}" dt="2020-10-29T03:23:02.830" v="2352"/>
          <ac:grpSpMkLst>
            <pc:docMk/>
            <pc:sldMk cId="2679811932" sldId="260"/>
            <ac:grpSpMk id="34" creationId="{F907C87F-7716-4256-8C30-2D619E240A24}"/>
          </ac:grpSpMkLst>
        </pc:grpChg>
        <pc:graphicFrameChg chg="add del">
          <ac:chgData name="swetha bitla" userId="12fbc03474d3ce59" providerId="LiveId" clId="{1915DA6D-1A03-447C-BE7E-5216F1AADB7D}" dt="2020-10-29T00:13:25.413" v="239" actId="478"/>
          <ac:graphicFrameMkLst>
            <pc:docMk/>
            <pc:sldMk cId="2679811932" sldId="260"/>
            <ac:graphicFrameMk id="15" creationId="{730B723B-C154-4366-8214-BFFA3A4CE9D1}"/>
          </ac:graphicFrameMkLst>
        </pc:graphicFrameChg>
        <pc:cxnChg chg="add mod">
          <ac:chgData name="swetha bitla" userId="12fbc03474d3ce59" providerId="LiveId" clId="{1915DA6D-1A03-447C-BE7E-5216F1AADB7D}" dt="2020-10-29T03:50:33.286" v="2964" actId="14100"/>
          <ac:cxnSpMkLst>
            <pc:docMk/>
            <pc:sldMk cId="2679811932" sldId="260"/>
            <ac:cxnSpMk id="4" creationId="{B19DFFC8-4027-4C1C-9F37-BFB60C65E325}"/>
          </ac:cxnSpMkLst>
        </pc:cxnChg>
        <pc:cxnChg chg="mod">
          <ac:chgData name="swetha bitla" userId="12fbc03474d3ce59" providerId="LiveId" clId="{1915DA6D-1A03-447C-BE7E-5216F1AADB7D}" dt="2020-10-29T03:20:29.852" v="2324" actId="14100"/>
          <ac:cxnSpMkLst>
            <pc:docMk/>
            <pc:sldMk cId="2679811932" sldId="260"/>
            <ac:cxnSpMk id="30" creationId="{28F2006B-4B96-4C39-A3E8-E21384F2CD84}"/>
          </ac:cxnSpMkLst>
        </pc:cxnChg>
      </pc:sldChg>
      <pc:sldChg chg="delSp add del">
        <pc:chgData name="swetha bitla" userId="12fbc03474d3ce59" providerId="LiveId" clId="{1915DA6D-1A03-447C-BE7E-5216F1AADB7D}" dt="2020-10-29T00:10:35.191" v="121" actId="2696"/>
        <pc:sldMkLst>
          <pc:docMk/>
          <pc:sldMk cId="3464624522" sldId="260"/>
        </pc:sldMkLst>
        <pc:spChg chg="del">
          <ac:chgData name="swetha bitla" userId="12fbc03474d3ce59" providerId="LiveId" clId="{1915DA6D-1A03-447C-BE7E-5216F1AADB7D}" dt="2020-10-29T00:06:50.415" v="119" actId="478"/>
          <ac:spMkLst>
            <pc:docMk/>
            <pc:sldMk cId="3464624522" sldId="260"/>
            <ac:spMk id="2" creationId="{AEE3C9DC-CCB1-4E9E-9C49-D95FC19510F8}"/>
          </ac:spMkLst>
        </pc:spChg>
        <pc:spChg chg="del">
          <ac:chgData name="swetha bitla" userId="12fbc03474d3ce59" providerId="LiveId" clId="{1915DA6D-1A03-447C-BE7E-5216F1AADB7D}" dt="2020-10-29T00:06:53.600" v="120" actId="478"/>
          <ac:spMkLst>
            <pc:docMk/>
            <pc:sldMk cId="3464624522" sldId="260"/>
            <ac:spMk id="3" creationId="{E1AA08B4-F5A6-4905-80ED-41BB1D799BCC}"/>
          </ac:spMkLst>
        </pc:spChg>
      </pc:sldChg>
      <pc:sldChg chg="addSp delSp modSp add">
        <pc:chgData name="swetha bitla" userId="12fbc03474d3ce59" providerId="LiveId" clId="{1915DA6D-1A03-447C-BE7E-5216F1AADB7D}" dt="2020-10-29T03:57:20.011" v="3040" actId="20577"/>
        <pc:sldMkLst>
          <pc:docMk/>
          <pc:sldMk cId="637148583" sldId="261"/>
        </pc:sldMkLst>
        <pc:spChg chg="add mod">
          <ac:chgData name="swetha bitla" userId="12fbc03474d3ce59" providerId="LiveId" clId="{1915DA6D-1A03-447C-BE7E-5216F1AADB7D}" dt="2020-10-29T03:22:56.738" v="2350" actId="164"/>
          <ac:spMkLst>
            <pc:docMk/>
            <pc:sldMk cId="637148583" sldId="261"/>
            <ac:spMk id="7" creationId="{30484245-D989-4376-97D7-89056AB54D60}"/>
          </ac:spMkLst>
        </pc:spChg>
        <pc:spChg chg="mod">
          <ac:chgData name="swetha bitla" userId="12fbc03474d3ce59" providerId="LiveId" clId="{1915DA6D-1A03-447C-BE7E-5216F1AADB7D}" dt="2020-10-29T02:54:43.998" v="2103" actId="20577"/>
          <ac:spMkLst>
            <pc:docMk/>
            <pc:sldMk cId="637148583" sldId="261"/>
            <ac:spMk id="16" creationId="{4BEFF9FF-03BD-4903-9B20-C310BDC156D7}"/>
          </ac:spMkLst>
        </pc:spChg>
        <pc:spChg chg="mod">
          <ac:chgData name="swetha bitla" userId="12fbc03474d3ce59" providerId="LiveId" clId="{1915DA6D-1A03-447C-BE7E-5216F1AADB7D}" dt="2020-10-29T00:31:33.945" v="669" actId="20577"/>
          <ac:spMkLst>
            <pc:docMk/>
            <pc:sldMk cId="637148583" sldId="261"/>
            <ac:spMk id="17" creationId="{BEF77C5E-63C7-467F-89ED-2F299A048754}"/>
          </ac:spMkLst>
        </pc:spChg>
        <pc:spChg chg="mod">
          <ac:chgData name="swetha bitla" userId="12fbc03474d3ce59" providerId="LiveId" clId="{1915DA6D-1A03-447C-BE7E-5216F1AADB7D}" dt="2020-10-29T00:19:07.447" v="324" actId="20577"/>
          <ac:spMkLst>
            <pc:docMk/>
            <pc:sldMk cId="637148583" sldId="261"/>
            <ac:spMk id="18" creationId="{EFFBBFD1-5AF8-4C57-8428-989B5561030E}"/>
          </ac:spMkLst>
        </pc:spChg>
        <pc:spChg chg="mod">
          <ac:chgData name="swetha bitla" userId="12fbc03474d3ce59" providerId="LiveId" clId="{1915DA6D-1A03-447C-BE7E-5216F1AADB7D}" dt="2020-10-29T00:28:44.831" v="489"/>
          <ac:spMkLst>
            <pc:docMk/>
            <pc:sldMk cId="637148583" sldId="261"/>
            <ac:spMk id="22" creationId="{B8E68232-F93A-49D6-B55E-3787A64C8C1A}"/>
          </ac:spMkLst>
        </pc:spChg>
        <pc:spChg chg="mod">
          <ac:chgData name="swetha bitla" userId="12fbc03474d3ce59" providerId="LiveId" clId="{1915DA6D-1A03-447C-BE7E-5216F1AADB7D}" dt="2020-10-29T03:57:20.011" v="3040" actId="20577"/>
          <ac:spMkLst>
            <pc:docMk/>
            <pc:sldMk cId="637148583" sldId="261"/>
            <ac:spMk id="23" creationId="{C234271D-FE0C-46CC-9A80-578A10058D43}"/>
          </ac:spMkLst>
        </pc:spChg>
        <pc:spChg chg="mod">
          <ac:chgData name="swetha bitla" userId="12fbc03474d3ce59" providerId="LiveId" clId="{1915DA6D-1A03-447C-BE7E-5216F1AADB7D}" dt="2020-10-29T01:03:06.287" v="967" actId="1035"/>
          <ac:spMkLst>
            <pc:docMk/>
            <pc:sldMk cId="637148583" sldId="261"/>
            <ac:spMk id="25" creationId="{5425BD99-94A6-493D-9027-8DB6CF6E9E45}"/>
          </ac:spMkLst>
        </pc:spChg>
        <pc:spChg chg="mod">
          <ac:chgData name="swetha bitla" userId="12fbc03474d3ce59" providerId="LiveId" clId="{1915DA6D-1A03-447C-BE7E-5216F1AADB7D}" dt="2020-10-29T00:29:11.481" v="493"/>
          <ac:spMkLst>
            <pc:docMk/>
            <pc:sldMk cId="637148583" sldId="261"/>
            <ac:spMk id="26" creationId="{A9E13A88-DF5C-4ADD-BD97-6347A4167CC4}"/>
          </ac:spMkLst>
        </pc:spChg>
        <pc:spChg chg="mod">
          <ac:chgData name="swetha bitla" userId="12fbc03474d3ce59" providerId="LiveId" clId="{1915DA6D-1A03-447C-BE7E-5216F1AADB7D}" dt="2020-10-29T01:01:51.137" v="751"/>
          <ac:spMkLst>
            <pc:docMk/>
            <pc:sldMk cId="637148583" sldId="261"/>
            <ac:spMk id="27" creationId="{A4698C9C-036B-42B5-9525-8E7F9D49BACE}"/>
          </ac:spMkLst>
        </pc:spChg>
        <pc:spChg chg="mod">
          <ac:chgData name="swetha bitla" userId="12fbc03474d3ce59" providerId="LiveId" clId="{1915DA6D-1A03-447C-BE7E-5216F1AADB7D}" dt="2020-10-29T00:11:37.686" v="179" actId="20577"/>
          <ac:spMkLst>
            <pc:docMk/>
            <pc:sldMk cId="637148583" sldId="261"/>
            <ac:spMk id="28" creationId="{5A432562-6E4B-41A8-A0F4-4D1BD7B7E6EA}"/>
          </ac:spMkLst>
        </pc:spChg>
        <pc:spChg chg="mod">
          <ac:chgData name="swetha bitla" userId="12fbc03474d3ce59" providerId="LiveId" clId="{1915DA6D-1A03-447C-BE7E-5216F1AADB7D}" dt="2020-10-29T03:21:17.564" v="2332" actId="1076"/>
          <ac:spMkLst>
            <pc:docMk/>
            <pc:sldMk cId="637148583" sldId="261"/>
            <ac:spMk id="32" creationId="{C329D56C-0946-49E5-8F29-FE0300131BD8}"/>
          </ac:spMkLst>
        </pc:spChg>
        <pc:spChg chg="mod">
          <ac:chgData name="swetha bitla" userId="12fbc03474d3ce59" providerId="LiveId" clId="{1915DA6D-1A03-447C-BE7E-5216F1AADB7D}" dt="2020-10-29T03:22:28.573" v="2349" actId="1035"/>
          <ac:spMkLst>
            <pc:docMk/>
            <pc:sldMk cId="637148583" sldId="261"/>
            <ac:spMk id="33" creationId="{4F2B7459-747C-4E12-8124-152871ECBDD6}"/>
          </ac:spMkLst>
        </pc:spChg>
        <pc:spChg chg="add mod">
          <ac:chgData name="swetha bitla" userId="12fbc03474d3ce59" providerId="LiveId" clId="{1915DA6D-1A03-447C-BE7E-5216F1AADB7D}" dt="2020-10-29T03:22:56.738" v="2350" actId="164"/>
          <ac:spMkLst>
            <pc:docMk/>
            <pc:sldMk cId="637148583" sldId="261"/>
            <ac:spMk id="34" creationId="{72BB43C6-8B1C-44D4-9D08-A32593A8F868}"/>
          </ac:spMkLst>
        </pc:spChg>
        <pc:grpChg chg="add mod">
          <ac:chgData name="swetha bitla" userId="12fbc03474d3ce59" providerId="LiveId" clId="{1915DA6D-1A03-447C-BE7E-5216F1AADB7D}" dt="2020-10-29T03:22:56.738" v="2350" actId="164"/>
          <ac:grpSpMkLst>
            <pc:docMk/>
            <pc:sldMk cId="637148583" sldId="261"/>
            <ac:grpSpMk id="8" creationId="{142C3F3C-973C-4E24-BCA1-5B6EDE1A96F6}"/>
          </ac:grpSpMkLst>
        </pc:grpChg>
        <pc:grpChg chg="mod">
          <ac:chgData name="swetha bitla" userId="12fbc03474d3ce59" providerId="LiveId" clId="{1915DA6D-1A03-447C-BE7E-5216F1AADB7D}" dt="2020-10-29T00:34:57.882" v="671" actId="1076"/>
          <ac:grpSpMkLst>
            <pc:docMk/>
            <pc:sldMk cId="637148583" sldId="261"/>
            <ac:grpSpMk id="19" creationId="{1F2DF955-5057-45F2-BE28-2B28603EAAE1}"/>
          </ac:grpSpMkLst>
        </pc:grpChg>
        <pc:grpChg chg="mod">
          <ac:chgData name="swetha bitla" userId="12fbc03474d3ce59" providerId="LiveId" clId="{1915DA6D-1A03-447C-BE7E-5216F1AADB7D}" dt="2020-10-29T03:57:19.077" v="3039"/>
          <ac:grpSpMkLst>
            <pc:docMk/>
            <pc:sldMk cId="637148583" sldId="261"/>
            <ac:grpSpMk id="20" creationId="{37C77CC3-D69E-4B08-9937-AF16C82D355C}"/>
          </ac:grpSpMkLst>
        </pc:grpChg>
        <pc:grpChg chg="mod">
          <ac:chgData name="swetha bitla" userId="12fbc03474d3ce59" providerId="LiveId" clId="{1915DA6D-1A03-447C-BE7E-5216F1AADB7D}" dt="2020-10-29T01:03:17.124" v="1007" actId="1036"/>
          <ac:grpSpMkLst>
            <pc:docMk/>
            <pc:sldMk cId="637148583" sldId="261"/>
            <ac:grpSpMk id="24" creationId="{15D8A6FC-FEFB-407B-A8EE-D19DAF774F1C}"/>
          </ac:grpSpMkLst>
        </pc:grpChg>
        <pc:grpChg chg="add mod">
          <ac:chgData name="swetha bitla" userId="12fbc03474d3ce59" providerId="LiveId" clId="{1915DA6D-1A03-447C-BE7E-5216F1AADB7D}" dt="2020-10-29T03:20:59.665" v="2328" actId="1076"/>
          <ac:grpSpMkLst>
            <pc:docMk/>
            <pc:sldMk cId="637148583" sldId="261"/>
            <ac:grpSpMk id="29" creationId="{71F24022-6FC5-44C7-B0E6-534DCD1405B1}"/>
          </ac:grpSpMkLst>
        </pc:grpChg>
        <pc:graphicFrameChg chg="add del">
          <ac:chgData name="swetha bitla" userId="12fbc03474d3ce59" providerId="LiveId" clId="{1915DA6D-1A03-447C-BE7E-5216F1AADB7D}" dt="2020-10-29T00:14:02.145" v="292" actId="478"/>
          <ac:graphicFrameMkLst>
            <pc:docMk/>
            <pc:sldMk cId="637148583" sldId="261"/>
            <ac:graphicFrameMk id="15" creationId="{CFDD29E9-56A5-4385-9E3E-0EE01AA64425}"/>
          </ac:graphicFrameMkLst>
        </pc:graphicFrameChg>
        <pc:cxnChg chg="add mod">
          <ac:chgData name="swetha bitla" userId="12fbc03474d3ce59" providerId="LiveId" clId="{1915DA6D-1A03-447C-BE7E-5216F1AADB7D}" dt="2020-10-29T03:21:42.651" v="2336" actId="208"/>
          <ac:cxnSpMkLst>
            <pc:docMk/>
            <pc:sldMk cId="637148583" sldId="261"/>
            <ac:cxnSpMk id="5" creationId="{3A60C79F-0CB8-4A2B-8BC9-71931D217270}"/>
          </ac:cxnSpMkLst>
        </pc:cxnChg>
        <pc:cxnChg chg="mod">
          <ac:chgData name="swetha bitla" userId="12fbc03474d3ce59" providerId="LiveId" clId="{1915DA6D-1A03-447C-BE7E-5216F1AADB7D}" dt="2020-10-29T03:21:14.172" v="2331" actId="14100"/>
          <ac:cxnSpMkLst>
            <pc:docMk/>
            <pc:sldMk cId="637148583" sldId="261"/>
            <ac:cxnSpMk id="30" creationId="{DAC041BD-38E2-472E-B715-4CE0DE9B92E9}"/>
          </ac:cxnSpMkLst>
        </pc:cxnChg>
      </pc:sldChg>
      <pc:sldChg chg="addSp delSp modSp add ord">
        <pc:chgData name="swetha bitla" userId="12fbc03474d3ce59" providerId="LiveId" clId="{1915DA6D-1A03-447C-BE7E-5216F1AADB7D}" dt="2020-10-29T04:03:54.897" v="3108" actId="1076"/>
        <pc:sldMkLst>
          <pc:docMk/>
          <pc:sldMk cId="3725566500" sldId="262"/>
        </pc:sldMkLst>
        <pc:spChg chg="del">
          <ac:chgData name="swetha bitla" userId="12fbc03474d3ce59" providerId="LiveId" clId="{1915DA6D-1A03-447C-BE7E-5216F1AADB7D}" dt="2020-10-29T00:36:28.382" v="685" actId="478"/>
          <ac:spMkLst>
            <pc:docMk/>
            <pc:sldMk cId="3725566500" sldId="262"/>
            <ac:spMk id="2" creationId="{9F80B2FB-4CD4-4B9B-BFC9-EA843B3230CF}"/>
          </ac:spMkLst>
        </pc:spChg>
        <pc:spChg chg="del">
          <ac:chgData name="swetha bitla" userId="12fbc03474d3ce59" providerId="LiveId" clId="{1915DA6D-1A03-447C-BE7E-5216F1AADB7D}" dt="2020-10-29T00:36:32.788" v="686" actId="478"/>
          <ac:spMkLst>
            <pc:docMk/>
            <pc:sldMk cId="3725566500" sldId="262"/>
            <ac:spMk id="3" creationId="{F34F026B-3351-4CAA-9E9A-2F0B0B0CC743}"/>
          </ac:spMkLst>
        </pc:spChg>
        <pc:spChg chg="add mod">
          <ac:chgData name="swetha bitla" userId="12fbc03474d3ce59" providerId="LiveId" clId="{1915DA6D-1A03-447C-BE7E-5216F1AADB7D}" dt="2020-10-29T01:06:01.258" v="1021" actId="1076"/>
          <ac:spMkLst>
            <pc:docMk/>
            <pc:sldMk cId="3725566500" sldId="262"/>
            <ac:spMk id="4" creationId="{6B9E0A25-B70B-4794-88C1-C06A264CDDB4}"/>
          </ac:spMkLst>
        </pc:spChg>
        <pc:spChg chg="add mod">
          <ac:chgData name="swetha bitla" userId="12fbc03474d3ce59" providerId="LiveId" clId="{1915DA6D-1A03-447C-BE7E-5216F1AADB7D}" dt="2020-10-29T01:08:27.091" v="1047" actId="164"/>
          <ac:spMkLst>
            <pc:docMk/>
            <pc:sldMk cId="3725566500" sldId="262"/>
            <ac:spMk id="5" creationId="{474219FA-D12B-4998-B1F0-042232FAE903}"/>
          </ac:spMkLst>
        </pc:spChg>
        <pc:spChg chg="add mod">
          <ac:chgData name="swetha bitla" userId="12fbc03474d3ce59" providerId="LiveId" clId="{1915DA6D-1A03-447C-BE7E-5216F1AADB7D}" dt="2020-10-29T01:20:40.219" v="1222" actId="207"/>
          <ac:spMkLst>
            <pc:docMk/>
            <pc:sldMk cId="3725566500" sldId="262"/>
            <ac:spMk id="32" creationId="{AAF4ADF2-9DD1-46FB-AE74-EAAC537AF938}"/>
          </ac:spMkLst>
        </pc:spChg>
        <pc:spChg chg="add mod">
          <ac:chgData name="swetha bitla" userId="12fbc03474d3ce59" providerId="LiveId" clId="{1915DA6D-1A03-447C-BE7E-5216F1AADB7D}" dt="2020-10-29T01:20:47.096" v="1224" actId="207"/>
          <ac:spMkLst>
            <pc:docMk/>
            <pc:sldMk cId="3725566500" sldId="262"/>
            <ac:spMk id="33" creationId="{01984231-6700-4083-AD29-2D6B48B5CFFB}"/>
          </ac:spMkLst>
        </pc:spChg>
        <pc:spChg chg="add mod">
          <ac:chgData name="swetha bitla" userId="12fbc03474d3ce59" providerId="LiveId" clId="{1915DA6D-1A03-447C-BE7E-5216F1AADB7D}" dt="2020-10-29T01:20:44.795" v="1223" actId="207"/>
          <ac:spMkLst>
            <pc:docMk/>
            <pc:sldMk cId="3725566500" sldId="262"/>
            <ac:spMk id="34" creationId="{C55354B8-C784-4877-B9BA-7B3E3AE750E7}"/>
          </ac:spMkLst>
        </pc:spChg>
        <pc:spChg chg="add del mod">
          <ac:chgData name="swetha bitla" userId="12fbc03474d3ce59" providerId="LiveId" clId="{1915DA6D-1A03-447C-BE7E-5216F1AADB7D}" dt="2020-10-29T01:20:31.688" v="1221" actId="478"/>
          <ac:spMkLst>
            <pc:docMk/>
            <pc:sldMk cId="3725566500" sldId="262"/>
            <ac:spMk id="45" creationId="{5553AACD-7664-4AAF-A547-DA388F8E2661}"/>
          </ac:spMkLst>
        </pc:spChg>
        <pc:spChg chg="add mod">
          <ac:chgData name="swetha bitla" userId="12fbc03474d3ce59" providerId="LiveId" clId="{1915DA6D-1A03-447C-BE7E-5216F1AADB7D}" dt="2020-10-29T02:09:41.909" v="1249" actId="1076"/>
          <ac:spMkLst>
            <pc:docMk/>
            <pc:sldMk cId="3725566500" sldId="262"/>
            <ac:spMk id="49" creationId="{5ADD753C-AD42-4D7F-A13A-4C628C32F5CE}"/>
          </ac:spMkLst>
        </pc:spChg>
        <pc:spChg chg="add mod">
          <ac:chgData name="swetha bitla" userId="12fbc03474d3ce59" providerId="LiveId" clId="{1915DA6D-1A03-447C-BE7E-5216F1AADB7D}" dt="2020-10-29T02:33:38.252" v="1607" actId="14100"/>
          <ac:spMkLst>
            <pc:docMk/>
            <pc:sldMk cId="3725566500" sldId="262"/>
            <ac:spMk id="50" creationId="{ADCA6D61-C37C-411C-A8A9-3135AB821E19}"/>
          </ac:spMkLst>
        </pc:spChg>
        <pc:spChg chg="add mod">
          <ac:chgData name="swetha bitla" userId="12fbc03474d3ce59" providerId="LiveId" clId="{1915DA6D-1A03-447C-BE7E-5216F1AADB7D}" dt="2020-10-29T02:33:26.174" v="1606" actId="14100"/>
          <ac:spMkLst>
            <pc:docMk/>
            <pc:sldMk cId="3725566500" sldId="262"/>
            <ac:spMk id="51" creationId="{A4602CBC-D5D6-4B45-9011-9FB63ECCEF5F}"/>
          </ac:spMkLst>
        </pc:spChg>
        <pc:spChg chg="add mod">
          <ac:chgData name="swetha bitla" userId="12fbc03474d3ce59" providerId="LiveId" clId="{1915DA6D-1A03-447C-BE7E-5216F1AADB7D}" dt="2020-10-29T02:08:43.499" v="1245" actId="1076"/>
          <ac:spMkLst>
            <pc:docMk/>
            <pc:sldMk cId="3725566500" sldId="262"/>
            <ac:spMk id="52" creationId="{7C08DBB1-9513-498D-B6DE-6DD1ACA1C44B}"/>
          </ac:spMkLst>
        </pc:spChg>
        <pc:spChg chg="add mod">
          <ac:chgData name="swetha bitla" userId="12fbc03474d3ce59" providerId="LiveId" clId="{1915DA6D-1A03-447C-BE7E-5216F1AADB7D}" dt="2020-10-29T04:02:08.820" v="3075" actId="1076"/>
          <ac:spMkLst>
            <pc:docMk/>
            <pc:sldMk cId="3725566500" sldId="262"/>
            <ac:spMk id="61" creationId="{4B3F5B2A-B968-487B-93BA-F0F96383865A}"/>
          </ac:spMkLst>
        </pc:spChg>
        <pc:spChg chg="add mod">
          <ac:chgData name="swetha bitla" userId="12fbc03474d3ce59" providerId="LiveId" clId="{1915DA6D-1A03-447C-BE7E-5216F1AADB7D}" dt="2020-10-29T04:02:31.046" v="3080" actId="1076"/>
          <ac:spMkLst>
            <pc:docMk/>
            <pc:sldMk cId="3725566500" sldId="262"/>
            <ac:spMk id="67" creationId="{5CF55EB8-192F-4325-BE91-26B667BEB7D9}"/>
          </ac:spMkLst>
        </pc:spChg>
        <pc:spChg chg="add mod">
          <ac:chgData name="swetha bitla" userId="12fbc03474d3ce59" providerId="LiveId" clId="{1915DA6D-1A03-447C-BE7E-5216F1AADB7D}" dt="2020-10-29T04:03:54.897" v="3108" actId="1076"/>
          <ac:spMkLst>
            <pc:docMk/>
            <pc:sldMk cId="3725566500" sldId="262"/>
            <ac:spMk id="73" creationId="{F8A0C4A8-696A-4FEF-9B00-F9FF051EB3A2}"/>
          </ac:spMkLst>
        </pc:spChg>
        <pc:spChg chg="add mod">
          <ac:chgData name="swetha bitla" userId="12fbc03474d3ce59" providerId="LiveId" clId="{1915DA6D-1A03-447C-BE7E-5216F1AADB7D}" dt="2020-10-29T04:03:31.553" v="3098" actId="1076"/>
          <ac:spMkLst>
            <pc:docMk/>
            <pc:sldMk cId="3725566500" sldId="262"/>
            <ac:spMk id="74" creationId="{A9C99731-36CD-475E-AF42-793FA1292203}"/>
          </ac:spMkLst>
        </pc:spChg>
        <pc:spChg chg="add mod">
          <ac:chgData name="swetha bitla" userId="12fbc03474d3ce59" providerId="LiveId" clId="{1915DA6D-1A03-447C-BE7E-5216F1AADB7D}" dt="2020-10-29T02:20:22.723" v="1416" actId="1076"/>
          <ac:spMkLst>
            <pc:docMk/>
            <pc:sldMk cId="3725566500" sldId="262"/>
            <ac:spMk id="77" creationId="{884182F7-EDDE-4D69-BDDF-482D88AF47DA}"/>
          </ac:spMkLst>
        </pc:spChg>
        <pc:spChg chg="add del mod">
          <ac:chgData name="swetha bitla" userId="12fbc03474d3ce59" providerId="LiveId" clId="{1915DA6D-1A03-447C-BE7E-5216F1AADB7D}" dt="2020-10-29T02:20:29.435" v="1417" actId="478"/>
          <ac:spMkLst>
            <pc:docMk/>
            <pc:sldMk cId="3725566500" sldId="262"/>
            <ac:spMk id="78" creationId="{E0A5FD6C-23C1-48AF-B62E-9265575AD50C}"/>
          </ac:spMkLst>
        </pc:spChg>
        <pc:spChg chg="add mod">
          <ac:chgData name="swetha bitla" userId="12fbc03474d3ce59" providerId="LiveId" clId="{1915DA6D-1A03-447C-BE7E-5216F1AADB7D}" dt="2020-10-29T02:20:41.192" v="1419" actId="1076"/>
          <ac:spMkLst>
            <pc:docMk/>
            <pc:sldMk cId="3725566500" sldId="262"/>
            <ac:spMk id="79" creationId="{A7BC6BEC-0F87-49B6-B4C6-ACCD49E3AC76}"/>
          </ac:spMkLst>
        </pc:spChg>
        <pc:spChg chg="add mod">
          <ac:chgData name="swetha bitla" userId="12fbc03474d3ce59" providerId="LiveId" clId="{1915DA6D-1A03-447C-BE7E-5216F1AADB7D}" dt="2020-10-29T03:58:35.329" v="3050" actId="1076"/>
          <ac:spMkLst>
            <pc:docMk/>
            <pc:sldMk cId="3725566500" sldId="262"/>
            <ac:spMk id="87" creationId="{04B482E8-C256-4E38-8E07-23A8C44AF4C2}"/>
          </ac:spMkLst>
        </pc:spChg>
        <pc:spChg chg="add mod">
          <ac:chgData name="swetha bitla" userId="12fbc03474d3ce59" providerId="LiveId" clId="{1915DA6D-1A03-447C-BE7E-5216F1AADB7D}" dt="2020-10-29T02:32:34.846" v="1599" actId="164"/>
          <ac:spMkLst>
            <pc:docMk/>
            <pc:sldMk cId="3725566500" sldId="262"/>
            <ac:spMk id="88" creationId="{92FE568F-FBB1-49FF-B195-32EC2EC85726}"/>
          </ac:spMkLst>
        </pc:spChg>
        <pc:spChg chg="add mod">
          <ac:chgData name="swetha bitla" userId="12fbc03474d3ce59" providerId="LiveId" clId="{1915DA6D-1A03-447C-BE7E-5216F1AADB7D}" dt="2020-10-29T02:32:34.846" v="1599" actId="164"/>
          <ac:spMkLst>
            <pc:docMk/>
            <pc:sldMk cId="3725566500" sldId="262"/>
            <ac:spMk id="89" creationId="{5DF6433B-1AD6-4D31-8A1B-38E83BB5130F}"/>
          </ac:spMkLst>
        </pc:spChg>
        <pc:spChg chg="add mod">
          <ac:chgData name="swetha bitla" userId="12fbc03474d3ce59" providerId="LiveId" clId="{1915DA6D-1A03-447C-BE7E-5216F1AADB7D}" dt="2020-10-29T02:32:34.846" v="1599" actId="164"/>
          <ac:spMkLst>
            <pc:docMk/>
            <pc:sldMk cId="3725566500" sldId="262"/>
            <ac:spMk id="90" creationId="{0FE1F66B-24E3-44BF-B120-4631FB787B4C}"/>
          </ac:spMkLst>
        </pc:spChg>
        <pc:spChg chg="add mod">
          <ac:chgData name="swetha bitla" userId="12fbc03474d3ce59" providerId="LiveId" clId="{1915DA6D-1A03-447C-BE7E-5216F1AADB7D}" dt="2020-10-29T02:32:34.846" v="1599" actId="164"/>
          <ac:spMkLst>
            <pc:docMk/>
            <pc:sldMk cId="3725566500" sldId="262"/>
            <ac:spMk id="91" creationId="{2DA9EC0F-5F7F-4635-B49D-173B085F5CE8}"/>
          </ac:spMkLst>
        </pc:spChg>
        <pc:spChg chg="add mod">
          <ac:chgData name="swetha bitla" userId="12fbc03474d3ce59" providerId="LiveId" clId="{1915DA6D-1A03-447C-BE7E-5216F1AADB7D}" dt="2020-10-29T02:34:23.475" v="1615" actId="13926"/>
          <ac:spMkLst>
            <pc:docMk/>
            <pc:sldMk cId="3725566500" sldId="262"/>
            <ac:spMk id="92" creationId="{2821AEAB-5268-4C45-9316-53432319C692}"/>
          </ac:spMkLst>
        </pc:spChg>
        <pc:spChg chg="add del mod">
          <ac:chgData name="swetha bitla" userId="12fbc03474d3ce59" providerId="LiveId" clId="{1915DA6D-1A03-447C-BE7E-5216F1AADB7D}" dt="2020-10-29T03:28:11.364" v="2377" actId="11529"/>
          <ac:spMkLst>
            <pc:docMk/>
            <pc:sldMk cId="3725566500" sldId="262"/>
            <ac:spMk id="95" creationId="{60366044-6624-4F41-94E3-961CB76185D2}"/>
          </ac:spMkLst>
        </pc:spChg>
        <pc:spChg chg="add mod">
          <ac:chgData name="swetha bitla" userId="12fbc03474d3ce59" providerId="LiveId" clId="{1915DA6D-1A03-447C-BE7E-5216F1AADB7D}" dt="2020-10-29T04:03:46.338" v="3107" actId="20577"/>
          <ac:spMkLst>
            <pc:docMk/>
            <pc:sldMk cId="3725566500" sldId="262"/>
            <ac:spMk id="105" creationId="{425869DD-A5EA-4001-BDBA-22A017585611}"/>
          </ac:spMkLst>
        </pc:spChg>
        <pc:grpChg chg="add mod">
          <ac:chgData name="swetha bitla" userId="12fbc03474d3ce59" providerId="LiveId" clId="{1915DA6D-1A03-447C-BE7E-5216F1AADB7D}" dt="2020-10-29T01:08:48.073" v="1050" actId="164"/>
          <ac:grpSpMkLst>
            <pc:docMk/>
            <pc:sldMk cId="3725566500" sldId="262"/>
            <ac:grpSpMk id="30" creationId="{56F86119-2EFE-4984-9CD6-C6F5270FE4F1}"/>
          </ac:grpSpMkLst>
        </pc:grpChg>
        <pc:grpChg chg="add mod">
          <ac:chgData name="swetha bitla" userId="12fbc03474d3ce59" providerId="LiveId" clId="{1915DA6D-1A03-447C-BE7E-5216F1AADB7D}" dt="2020-10-29T01:10:20.952" v="1107" actId="1035"/>
          <ac:grpSpMkLst>
            <pc:docMk/>
            <pc:sldMk cId="3725566500" sldId="262"/>
            <ac:grpSpMk id="31" creationId="{5E8E6B73-5FC8-4032-ADC6-982C611A6A93}"/>
          </ac:grpSpMkLst>
        </pc:grpChg>
        <pc:grpChg chg="add mod">
          <ac:chgData name="swetha bitla" userId="12fbc03474d3ce59" providerId="LiveId" clId="{1915DA6D-1A03-447C-BE7E-5216F1AADB7D}" dt="2020-10-29T02:33:49.957" v="1610" actId="1038"/>
          <ac:grpSpMkLst>
            <pc:docMk/>
            <pc:sldMk cId="3725566500" sldId="262"/>
            <ac:grpSpMk id="93" creationId="{017BD376-1BCA-4361-884C-ADD185865136}"/>
          </ac:grpSpMkLst>
        </pc:grpChg>
        <pc:inkChg chg="add">
          <ac:chgData name="swetha bitla" userId="12fbc03474d3ce59" providerId="LiveId" clId="{1915DA6D-1A03-447C-BE7E-5216F1AADB7D}" dt="2020-10-29T01:15:50.260" v="1210" actId="9405"/>
          <ac:inkMkLst>
            <pc:docMk/>
            <pc:sldMk cId="3725566500" sldId="262"/>
            <ac:inkMk id="37" creationId="{141AABC5-5282-4832-BD2C-6DA7FD456D69}"/>
          </ac:inkMkLst>
        </pc:inkChg>
        <pc:inkChg chg="add del">
          <ac:chgData name="swetha bitla" userId="12fbc03474d3ce59" providerId="LiveId" clId="{1915DA6D-1A03-447C-BE7E-5216F1AADB7D}" dt="2020-10-29T01:16:08.608" v="1212" actId="9405"/>
          <ac:inkMkLst>
            <pc:docMk/>
            <pc:sldMk cId="3725566500" sldId="262"/>
            <ac:inkMk id="38" creationId="{A9D17990-B881-4F1E-8431-A64CD677CF9F}"/>
          </ac:inkMkLst>
        </pc:inkChg>
        <pc:inkChg chg="add del">
          <ac:chgData name="swetha bitla" userId="12fbc03474d3ce59" providerId="LiveId" clId="{1915DA6D-1A03-447C-BE7E-5216F1AADB7D}" dt="2020-10-29T01:16:19.906" v="1214" actId="9405"/>
          <ac:inkMkLst>
            <pc:docMk/>
            <pc:sldMk cId="3725566500" sldId="262"/>
            <ac:inkMk id="39" creationId="{11F703F2-D5DB-4BD6-BA7E-9F6B8D81CB63}"/>
          </ac:inkMkLst>
        </pc:inkChg>
        <pc:inkChg chg="add">
          <ac:chgData name="swetha bitla" userId="12fbc03474d3ce59" providerId="LiveId" clId="{1915DA6D-1A03-447C-BE7E-5216F1AADB7D}" dt="2020-10-29T01:17:04.741" v="1215" actId="9405"/>
          <ac:inkMkLst>
            <pc:docMk/>
            <pc:sldMk cId="3725566500" sldId="262"/>
            <ac:inkMk id="40" creationId="{25A1C6BF-3C18-49C4-B55F-D0E4C0C5837F}"/>
          </ac:inkMkLst>
        </pc:inkChg>
        <pc:cxnChg chg="add mod">
          <ac:chgData name="swetha bitla" userId="12fbc03474d3ce59" providerId="LiveId" clId="{1915DA6D-1A03-447C-BE7E-5216F1AADB7D}" dt="2020-10-29T01:08:48.073" v="1050" actId="164"/>
          <ac:cxnSpMkLst>
            <pc:docMk/>
            <pc:sldMk cId="3725566500" sldId="262"/>
            <ac:cxnSpMk id="7" creationId="{CDAF901A-B1EF-4A0F-BA33-9B96566BCAFF}"/>
          </ac:cxnSpMkLst>
        </pc:cxnChg>
        <pc:cxnChg chg="add mod">
          <ac:chgData name="swetha bitla" userId="12fbc03474d3ce59" providerId="LiveId" clId="{1915DA6D-1A03-447C-BE7E-5216F1AADB7D}" dt="2020-10-29T01:08:27.091" v="1047" actId="164"/>
          <ac:cxnSpMkLst>
            <pc:docMk/>
            <pc:sldMk cId="3725566500" sldId="262"/>
            <ac:cxnSpMk id="9" creationId="{C9DEFD2B-E9D5-41CF-816C-71C1C5616CED}"/>
          </ac:cxnSpMkLst>
        </pc:cxnChg>
        <pc:cxnChg chg="add mod">
          <ac:chgData name="swetha bitla" userId="12fbc03474d3ce59" providerId="LiveId" clId="{1915DA6D-1A03-447C-BE7E-5216F1AADB7D}" dt="2020-10-29T01:08:27.091" v="1047" actId="164"/>
          <ac:cxnSpMkLst>
            <pc:docMk/>
            <pc:sldMk cId="3725566500" sldId="262"/>
            <ac:cxnSpMk id="11" creationId="{2810A1C4-8109-4A18-9864-146A62CB9927}"/>
          </ac:cxnSpMkLst>
        </pc:cxnChg>
        <pc:cxnChg chg="add mod">
          <ac:chgData name="swetha bitla" userId="12fbc03474d3ce59" providerId="LiveId" clId="{1915DA6D-1A03-447C-BE7E-5216F1AADB7D}" dt="2020-10-29T01:08:27.091" v="1047" actId="164"/>
          <ac:cxnSpMkLst>
            <pc:docMk/>
            <pc:sldMk cId="3725566500" sldId="262"/>
            <ac:cxnSpMk id="13" creationId="{CF5A2967-4E67-4725-A4E2-39164DE683C7}"/>
          </ac:cxnSpMkLst>
        </pc:cxnChg>
        <pc:cxnChg chg="add mod">
          <ac:chgData name="swetha bitla" userId="12fbc03474d3ce59" providerId="LiveId" clId="{1915DA6D-1A03-447C-BE7E-5216F1AADB7D}" dt="2020-10-29T01:08:27.091" v="1047" actId="164"/>
          <ac:cxnSpMkLst>
            <pc:docMk/>
            <pc:sldMk cId="3725566500" sldId="262"/>
            <ac:cxnSpMk id="15" creationId="{C2D4590F-F548-4BAD-B7A7-BDCD768C0C8B}"/>
          </ac:cxnSpMkLst>
        </pc:cxnChg>
        <pc:cxnChg chg="add del mod">
          <ac:chgData name="swetha bitla" userId="12fbc03474d3ce59" providerId="LiveId" clId="{1915DA6D-1A03-447C-BE7E-5216F1AADB7D}" dt="2020-10-29T01:12:10.130" v="1209" actId="478"/>
          <ac:cxnSpMkLst>
            <pc:docMk/>
            <pc:sldMk cId="3725566500" sldId="262"/>
            <ac:cxnSpMk id="36" creationId="{A698C784-A6BB-432D-B02E-87504CB182E0}"/>
          </ac:cxnSpMkLst>
        </pc:cxnChg>
        <pc:cxnChg chg="add mod">
          <ac:chgData name="swetha bitla" userId="12fbc03474d3ce59" providerId="LiveId" clId="{1915DA6D-1A03-447C-BE7E-5216F1AADB7D}" dt="2020-10-29T01:19:47.772" v="1217" actId="17032"/>
          <ac:cxnSpMkLst>
            <pc:docMk/>
            <pc:sldMk cId="3725566500" sldId="262"/>
            <ac:cxnSpMk id="42" creationId="{B4F8B0DC-0AE0-4B40-ADE4-004ADC2D48EB}"/>
          </ac:cxnSpMkLst>
        </pc:cxnChg>
        <pc:cxnChg chg="add del mod">
          <ac:chgData name="swetha bitla" userId="12fbc03474d3ce59" providerId="LiveId" clId="{1915DA6D-1A03-447C-BE7E-5216F1AADB7D}" dt="2020-10-29T01:20:05.976" v="1219" actId="478"/>
          <ac:cxnSpMkLst>
            <pc:docMk/>
            <pc:sldMk cId="3725566500" sldId="262"/>
            <ac:cxnSpMk id="44" creationId="{7273AADA-66FB-428E-9B12-62E4BF935B96}"/>
          </ac:cxnSpMkLst>
        </pc:cxnChg>
        <pc:cxnChg chg="add mod">
          <ac:chgData name="swetha bitla" userId="12fbc03474d3ce59" providerId="LiveId" clId="{1915DA6D-1A03-447C-BE7E-5216F1AADB7D}" dt="2020-10-29T01:21:31.506" v="1230" actId="1076"/>
          <ac:cxnSpMkLst>
            <pc:docMk/>
            <pc:sldMk cId="3725566500" sldId="262"/>
            <ac:cxnSpMk id="46" creationId="{EA8EC794-7DEF-42CB-A29E-D6122B4BCCF3}"/>
          </ac:cxnSpMkLst>
        </pc:cxnChg>
        <pc:cxnChg chg="add mod">
          <ac:chgData name="swetha bitla" userId="12fbc03474d3ce59" providerId="LiveId" clId="{1915DA6D-1A03-447C-BE7E-5216F1AADB7D}" dt="2020-10-29T01:21:24.448" v="1229" actId="1076"/>
          <ac:cxnSpMkLst>
            <pc:docMk/>
            <pc:sldMk cId="3725566500" sldId="262"/>
            <ac:cxnSpMk id="47" creationId="{EAB1FBCF-E57A-481F-93FF-F4FD9548A76E}"/>
          </ac:cxnSpMkLst>
        </pc:cxnChg>
        <pc:cxnChg chg="add mod">
          <ac:chgData name="swetha bitla" userId="12fbc03474d3ce59" providerId="LiveId" clId="{1915DA6D-1A03-447C-BE7E-5216F1AADB7D}" dt="2020-10-29T01:21:17.842" v="1228" actId="1076"/>
          <ac:cxnSpMkLst>
            <pc:docMk/>
            <pc:sldMk cId="3725566500" sldId="262"/>
            <ac:cxnSpMk id="48" creationId="{366E387B-4A6F-4673-8E61-52741A6786E4}"/>
          </ac:cxnSpMkLst>
        </pc:cxnChg>
        <pc:cxnChg chg="add mod">
          <ac:chgData name="swetha bitla" userId="12fbc03474d3ce59" providerId="LiveId" clId="{1915DA6D-1A03-447C-BE7E-5216F1AADB7D}" dt="2020-10-29T02:09:36.139" v="1247" actId="208"/>
          <ac:cxnSpMkLst>
            <pc:docMk/>
            <pc:sldMk cId="3725566500" sldId="262"/>
            <ac:cxnSpMk id="54" creationId="{FDA64B72-1B70-4D6F-8060-38050A43A788}"/>
          </ac:cxnSpMkLst>
        </pc:cxnChg>
        <pc:cxnChg chg="add mod">
          <ac:chgData name="swetha bitla" userId="12fbc03474d3ce59" providerId="LiveId" clId="{1915DA6D-1A03-447C-BE7E-5216F1AADB7D}" dt="2020-10-29T02:18:44.257" v="1403" actId="14100"/>
          <ac:cxnSpMkLst>
            <pc:docMk/>
            <pc:sldMk cId="3725566500" sldId="262"/>
            <ac:cxnSpMk id="56" creationId="{C8FF0C82-72AA-4746-8E6E-33BA923DCC29}"/>
          </ac:cxnSpMkLst>
        </pc:cxnChg>
        <pc:cxnChg chg="add mod">
          <ac:chgData name="swetha bitla" userId="12fbc03474d3ce59" providerId="LiveId" clId="{1915DA6D-1A03-447C-BE7E-5216F1AADB7D}" dt="2020-10-29T04:02:05.754" v="3074" actId="1076"/>
          <ac:cxnSpMkLst>
            <pc:docMk/>
            <pc:sldMk cId="3725566500" sldId="262"/>
            <ac:cxnSpMk id="57" creationId="{C91D2CC4-FB4A-4502-A2A3-04878826072B}"/>
          </ac:cxnSpMkLst>
        </pc:cxnChg>
        <pc:cxnChg chg="add del">
          <ac:chgData name="swetha bitla" userId="12fbc03474d3ce59" providerId="LiveId" clId="{1915DA6D-1A03-447C-BE7E-5216F1AADB7D}" dt="2020-10-29T02:10:43.392" v="1282" actId="478"/>
          <ac:cxnSpMkLst>
            <pc:docMk/>
            <pc:sldMk cId="3725566500" sldId="262"/>
            <ac:cxnSpMk id="58" creationId="{547C8751-05B5-4FC9-959E-21D24E544FEE}"/>
          </ac:cxnSpMkLst>
        </pc:cxnChg>
        <pc:cxnChg chg="add del">
          <ac:chgData name="swetha bitla" userId="12fbc03474d3ce59" providerId="LiveId" clId="{1915DA6D-1A03-447C-BE7E-5216F1AADB7D}" dt="2020-10-29T02:10:45.453" v="1283" actId="478"/>
          <ac:cxnSpMkLst>
            <pc:docMk/>
            <pc:sldMk cId="3725566500" sldId="262"/>
            <ac:cxnSpMk id="59" creationId="{54D890F7-47CC-4983-B692-09CA84A84CAC}"/>
          </ac:cxnSpMkLst>
        </pc:cxnChg>
        <pc:cxnChg chg="add del mod">
          <ac:chgData name="swetha bitla" userId="12fbc03474d3ce59" providerId="LiveId" clId="{1915DA6D-1A03-447C-BE7E-5216F1AADB7D}" dt="2020-10-29T02:14:17.899" v="1333" actId="478"/>
          <ac:cxnSpMkLst>
            <pc:docMk/>
            <pc:sldMk cId="3725566500" sldId="262"/>
            <ac:cxnSpMk id="62" creationId="{6E85833E-8B11-4ACF-A0BF-CFFE1F9EB1FA}"/>
          </ac:cxnSpMkLst>
        </pc:cxnChg>
        <pc:cxnChg chg="add mod">
          <ac:chgData name="swetha bitla" userId="12fbc03474d3ce59" providerId="LiveId" clId="{1915DA6D-1A03-447C-BE7E-5216F1AADB7D}" dt="2020-10-29T04:02:26.655" v="3079" actId="1076"/>
          <ac:cxnSpMkLst>
            <pc:docMk/>
            <pc:sldMk cId="3725566500" sldId="262"/>
            <ac:cxnSpMk id="69" creationId="{B21FC25F-39CF-4343-A0E0-B0E02A834F97}"/>
          </ac:cxnSpMkLst>
        </pc:cxnChg>
        <pc:cxnChg chg="add mod">
          <ac:chgData name="swetha bitla" userId="12fbc03474d3ce59" providerId="LiveId" clId="{1915DA6D-1A03-447C-BE7E-5216F1AADB7D}" dt="2020-10-29T04:02:44.301" v="3082" actId="1076"/>
          <ac:cxnSpMkLst>
            <pc:docMk/>
            <pc:sldMk cId="3725566500" sldId="262"/>
            <ac:cxnSpMk id="71" creationId="{1E562C39-8079-4F2F-9BB3-FC75A7154917}"/>
          </ac:cxnSpMkLst>
        </pc:cxnChg>
        <pc:cxnChg chg="add mod">
          <ac:chgData name="swetha bitla" userId="12fbc03474d3ce59" providerId="LiveId" clId="{1915DA6D-1A03-447C-BE7E-5216F1AADB7D}" dt="2020-10-29T04:03:19.564" v="3090" actId="1036"/>
          <ac:cxnSpMkLst>
            <pc:docMk/>
            <pc:sldMk cId="3725566500" sldId="262"/>
            <ac:cxnSpMk id="72" creationId="{89422D03-0375-4778-9DB8-7173442371E6}"/>
          </ac:cxnSpMkLst>
        </pc:cxnChg>
        <pc:cxnChg chg="add mod">
          <ac:chgData name="swetha bitla" userId="12fbc03474d3ce59" providerId="LiveId" clId="{1915DA6D-1A03-447C-BE7E-5216F1AADB7D}" dt="2020-10-29T02:32:34.846" v="1599" actId="164"/>
          <ac:cxnSpMkLst>
            <pc:docMk/>
            <pc:sldMk cId="3725566500" sldId="262"/>
            <ac:cxnSpMk id="81" creationId="{88B62125-D5C5-4226-A187-082537F2D5B4}"/>
          </ac:cxnSpMkLst>
        </pc:cxnChg>
        <pc:cxnChg chg="add mod">
          <ac:chgData name="swetha bitla" userId="12fbc03474d3ce59" providerId="LiveId" clId="{1915DA6D-1A03-447C-BE7E-5216F1AADB7D}" dt="2020-10-29T02:32:34.846" v="1599" actId="164"/>
          <ac:cxnSpMkLst>
            <pc:docMk/>
            <pc:sldMk cId="3725566500" sldId="262"/>
            <ac:cxnSpMk id="82" creationId="{DDCBE228-E9BA-4BEA-B3A1-36CC8C165B06}"/>
          </ac:cxnSpMkLst>
        </pc:cxnChg>
        <pc:cxnChg chg="add mod">
          <ac:chgData name="swetha bitla" userId="12fbc03474d3ce59" providerId="LiveId" clId="{1915DA6D-1A03-447C-BE7E-5216F1AADB7D}" dt="2020-10-29T02:32:34.846" v="1599" actId="164"/>
          <ac:cxnSpMkLst>
            <pc:docMk/>
            <pc:sldMk cId="3725566500" sldId="262"/>
            <ac:cxnSpMk id="83" creationId="{474162AA-2183-47A4-968E-7422B08CBB79}"/>
          </ac:cxnSpMkLst>
        </pc:cxnChg>
        <pc:cxnChg chg="add mod">
          <ac:chgData name="swetha bitla" userId="12fbc03474d3ce59" providerId="LiveId" clId="{1915DA6D-1A03-447C-BE7E-5216F1AADB7D}" dt="2020-10-29T02:32:34.846" v="1599" actId="164"/>
          <ac:cxnSpMkLst>
            <pc:docMk/>
            <pc:sldMk cId="3725566500" sldId="262"/>
            <ac:cxnSpMk id="84" creationId="{1B8E6EA8-FFC7-40E1-9CE7-3934F62095E4}"/>
          </ac:cxnSpMkLst>
        </pc:cxnChg>
        <pc:cxnChg chg="add mod">
          <ac:chgData name="swetha bitla" userId="12fbc03474d3ce59" providerId="LiveId" clId="{1915DA6D-1A03-447C-BE7E-5216F1AADB7D}" dt="2020-10-29T02:32:34.846" v="1599" actId="164"/>
          <ac:cxnSpMkLst>
            <pc:docMk/>
            <pc:sldMk cId="3725566500" sldId="262"/>
            <ac:cxnSpMk id="85" creationId="{736474C4-F821-4C05-9837-39FAC2BC0B5A}"/>
          </ac:cxnSpMkLst>
        </pc:cxnChg>
        <pc:cxnChg chg="add mod">
          <ac:chgData name="swetha bitla" userId="12fbc03474d3ce59" providerId="LiveId" clId="{1915DA6D-1A03-447C-BE7E-5216F1AADB7D}" dt="2020-10-29T02:34:33.160" v="1616" actId="17032"/>
          <ac:cxnSpMkLst>
            <pc:docMk/>
            <pc:sldMk cId="3725566500" sldId="262"/>
            <ac:cxnSpMk id="86" creationId="{F2C00851-C575-4BA8-B2AF-426DD0EC7B72}"/>
          </ac:cxnSpMkLst>
        </pc:cxnChg>
        <pc:cxnChg chg="add mod">
          <ac:chgData name="swetha bitla" userId="12fbc03474d3ce59" providerId="LiveId" clId="{1915DA6D-1A03-447C-BE7E-5216F1AADB7D}" dt="2020-10-29T03:29:24.446" v="2559" actId="1037"/>
          <ac:cxnSpMkLst>
            <pc:docMk/>
            <pc:sldMk cId="3725566500" sldId="262"/>
            <ac:cxnSpMk id="97" creationId="{72260DBB-B50A-4E45-9295-C8439DD0F1DE}"/>
          </ac:cxnSpMkLst>
        </pc:cxnChg>
        <pc:cxnChg chg="add del">
          <ac:chgData name="swetha bitla" userId="12fbc03474d3ce59" providerId="LiveId" clId="{1915DA6D-1A03-447C-BE7E-5216F1AADB7D}" dt="2020-10-29T03:30:23.228" v="2634"/>
          <ac:cxnSpMkLst>
            <pc:docMk/>
            <pc:sldMk cId="3725566500" sldId="262"/>
            <ac:cxnSpMk id="99" creationId="{C316848D-EA5F-4DBC-8099-271C6DAF55C6}"/>
          </ac:cxnSpMkLst>
        </pc:cxnChg>
        <pc:cxnChg chg="add mod">
          <ac:chgData name="swetha bitla" userId="12fbc03474d3ce59" providerId="LiveId" clId="{1915DA6D-1A03-447C-BE7E-5216F1AADB7D}" dt="2020-10-29T04:02:58.865" v="3084" actId="1076"/>
          <ac:cxnSpMkLst>
            <pc:docMk/>
            <pc:sldMk cId="3725566500" sldId="262"/>
            <ac:cxnSpMk id="100" creationId="{7C250DE1-5181-418B-8A34-89DF3F2D8C63}"/>
          </ac:cxnSpMkLst>
        </pc:cxnChg>
        <pc:cxnChg chg="add mod">
          <ac:chgData name="swetha bitla" userId="12fbc03474d3ce59" providerId="LiveId" clId="{1915DA6D-1A03-447C-BE7E-5216F1AADB7D}" dt="2020-10-29T04:03:26.307" v="3097" actId="1035"/>
          <ac:cxnSpMkLst>
            <pc:docMk/>
            <pc:sldMk cId="3725566500" sldId="262"/>
            <ac:cxnSpMk id="101" creationId="{D42AFEE0-0901-46F8-B1C1-7CC704833972}"/>
          </ac:cxnSpMkLst>
        </pc:cxnChg>
        <pc:cxnChg chg="add mod">
          <ac:chgData name="swetha bitla" userId="12fbc03474d3ce59" providerId="LiveId" clId="{1915DA6D-1A03-447C-BE7E-5216F1AADB7D}" dt="2020-10-29T03:29:57.442" v="2628" actId="1076"/>
          <ac:cxnSpMkLst>
            <pc:docMk/>
            <pc:sldMk cId="3725566500" sldId="262"/>
            <ac:cxnSpMk id="102" creationId="{96E722AA-C851-46BC-B63C-7C2D6CF0AE11}"/>
          </ac:cxnSpMkLst>
        </pc:cxnChg>
        <pc:cxnChg chg="add mod">
          <ac:chgData name="swetha bitla" userId="12fbc03474d3ce59" providerId="LiveId" clId="{1915DA6D-1A03-447C-BE7E-5216F1AADB7D}" dt="2020-10-29T03:29:46.629" v="2627" actId="1038"/>
          <ac:cxnSpMkLst>
            <pc:docMk/>
            <pc:sldMk cId="3725566500" sldId="262"/>
            <ac:cxnSpMk id="103" creationId="{1DB45762-36CD-4421-9E9C-DF50D0A2FA50}"/>
          </ac:cxnSpMkLst>
        </pc:cxnChg>
        <pc:cxnChg chg="add mod">
          <ac:chgData name="swetha bitla" userId="12fbc03474d3ce59" providerId="LiveId" clId="{1915DA6D-1A03-447C-BE7E-5216F1AADB7D}" dt="2020-10-29T04:03:35.555" v="3099" actId="1076"/>
          <ac:cxnSpMkLst>
            <pc:docMk/>
            <pc:sldMk cId="3725566500" sldId="262"/>
            <ac:cxnSpMk id="104" creationId="{FFAA6D50-C169-4EF0-93CC-13F7CF1D998E}"/>
          </ac:cxnSpMkLst>
        </pc:cxnChg>
      </pc:sldChg>
      <pc:sldChg chg="addSp modSp add del ord">
        <pc:chgData name="swetha bitla" userId="12fbc03474d3ce59" providerId="LiveId" clId="{1915DA6D-1A03-447C-BE7E-5216F1AADB7D}" dt="2020-10-29T04:05:37.021" v="3118" actId="2696"/>
        <pc:sldMkLst>
          <pc:docMk/>
          <pc:sldMk cId="3493805918" sldId="263"/>
        </pc:sldMkLst>
        <pc:spChg chg="mod">
          <ac:chgData name="swetha bitla" userId="12fbc03474d3ce59" providerId="LiveId" clId="{1915DA6D-1A03-447C-BE7E-5216F1AADB7D}" dt="2020-10-29T02:35:07.424" v="1619" actId="122"/>
          <ac:spMkLst>
            <pc:docMk/>
            <pc:sldMk cId="3493805918" sldId="263"/>
            <ac:spMk id="4" creationId="{6B9E0A25-B70B-4794-88C1-C06A264CDDB4}"/>
          </ac:spMkLst>
        </pc:spChg>
        <pc:spChg chg="mod">
          <ac:chgData name="swetha bitla" userId="12fbc03474d3ce59" providerId="LiveId" clId="{1915DA6D-1A03-447C-BE7E-5216F1AADB7D}" dt="2020-10-29T02:35:33.642" v="1638" actId="1038"/>
          <ac:spMkLst>
            <pc:docMk/>
            <pc:sldMk cId="3493805918" sldId="263"/>
            <ac:spMk id="87" creationId="{04B482E8-C256-4E38-8E07-23A8C44AF4C2}"/>
          </ac:spMkLst>
        </pc:spChg>
        <pc:spChg chg="mod">
          <ac:chgData name="swetha bitla" userId="12fbc03474d3ce59" providerId="LiveId" clId="{1915DA6D-1A03-447C-BE7E-5216F1AADB7D}" dt="2020-10-29T02:35:51.899" v="1641"/>
          <ac:spMkLst>
            <pc:docMk/>
            <pc:sldMk cId="3493805918" sldId="263"/>
            <ac:spMk id="88" creationId="{92FE568F-FBB1-49FF-B195-32EC2EC85726}"/>
          </ac:spMkLst>
        </pc:spChg>
        <pc:cxnChg chg="add mod">
          <ac:chgData name="swetha bitla" userId="12fbc03474d3ce59" providerId="LiveId" clId="{1915DA6D-1A03-447C-BE7E-5216F1AADB7D}" dt="2020-10-29T03:30:42.203" v="2640" actId="1076"/>
          <ac:cxnSpMkLst>
            <pc:docMk/>
            <pc:sldMk cId="3493805918" sldId="263"/>
            <ac:cxnSpMk id="53" creationId="{656F8275-72CB-42C1-AF63-F6E17A8AF213}"/>
          </ac:cxnSpMkLst>
        </pc:cxnChg>
        <pc:cxnChg chg="add mod">
          <ac:chgData name="swetha bitla" userId="12fbc03474d3ce59" providerId="LiveId" clId="{1915DA6D-1A03-447C-BE7E-5216F1AADB7D}" dt="2020-10-29T03:30:48.608" v="2641" actId="1076"/>
          <ac:cxnSpMkLst>
            <pc:docMk/>
            <pc:sldMk cId="3493805918" sldId="263"/>
            <ac:cxnSpMk id="55" creationId="{3B9D79EC-EACB-44E9-9747-37CF29E5ABE3}"/>
          </ac:cxnSpMkLst>
        </pc:cxnChg>
        <pc:cxnChg chg="add mod">
          <ac:chgData name="swetha bitla" userId="12fbc03474d3ce59" providerId="LiveId" clId="{1915DA6D-1A03-447C-BE7E-5216F1AADB7D}" dt="2020-10-29T03:31:10.020" v="2644" actId="1076"/>
          <ac:cxnSpMkLst>
            <pc:docMk/>
            <pc:sldMk cId="3493805918" sldId="263"/>
            <ac:cxnSpMk id="58" creationId="{A0A3B79D-0349-4999-B944-FC297463E3F8}"/>
          </ac:cxnSpMkLst>
        </pc:cxnChg>
        <pc:cxnChg chg="add mod">
          <ac:chgData name="swetha bitla" userId="12fbc03474d3ce59" providerId="LiveId" clId="{1915DA6D-1A03-447C-BE7E-5216F1AADB7D}" dt="2020-10-29T03:31:21.129" v="2647" actId="1035"/>
          <ac:cxnSpMkLst>
            <pc:docMk/>
            <pc:sldMk cId="3493805918" sldId="263"/>
            <ac:cxnSpMk id="59" creationId="{C42FE26A-61ED-4F89-BA3B-E0E6AE739A4E}"/>
          </ac:cxnSpMkLst>
        </pc:cxnChg>
        <pc:cxnChg chg="add mod">
          <ac:chgData name="swetha bitla" userId="12fbc03474d3ce59" providerId="LiveId" clId="{1915DA6D-1A03-447C-BE7E-5216F1AADB7D}" dt="2020-10-29T03:31:31.260" v="2648" actId="1076"/>
          <ac:cxnSpMkLst>
            <pc:docMk/>
            <pc:sldMk cId="3493805918" sldId="263"/>
            <ac:cxnSpMk id="60" creationId="{167B7D34-5FFE-45D7-822B-6CFFFF068827}"/>
          </ac:cxnSpMkLst>
        </pc:cxnChg>
      </pc:sldChg>
      <pc:sldChg chg="addSp delSp modSp add ord">
        <pc:chgData name="swetha bitla" userId="12fbc03474d3ce59" providerId="LiveId" clId="{1915DA6D-1A03-447C-BE7E-5216F1AADB7D}" dt="2020-10-29T03:43:53.017" v="2725" actId="1038"/>
        <pc:sldMkLst>
          <pc:docMk/>
          <pc:sldMk cId="1327245455" sldId="264"/>
        </pc:sldMkLst>
        <pc:spChg chg="mod">
          <ac:chgData name="swetha bitla" userId="12fbc03474d3ce59" providerId="LiveId" clId="{1915DA6D-1A03-447C-BE7E-5216F1AADB7D}" dt="2020-10-29T02:38:48.176" v="1672" actId="20577"/>
          <ac:spMkLst>
            <pc:docMk/>
            <pc:sldMk cId="1327245455" sldId="264"/>
            <ac:spMk id="4" creationId="{6B9E0A25-B70B-4794-88C1-C06A264CDDB4}"/>
          </ac:spMkLst>
        </pc:spChg>
        <pc:spChg chg="mod">
          <ac:chgData name="swetha bitla" userId="12fbc03474d3ce59" providerId="LiveId" clId="{1915DA6D-1A03-447C-BE7E-5216F1AADB7D}" dt="2020-10-29T02:45:47.057" v="1735" actId="1038"/>
          <ac:spMkLst>
            <pc:docMk/>
            <pc:sldMk cId="1327245455" sldId="264"/>
            <ac:spMk id="33" creationId="{01984231-6700-4083-AD29-2D6B48B5CFFB}"/>
          </ac:spMkLst>
        </pc:spChg>
        <pc:spChg chg="mod">
          <ac:chgData name="swetha bitla" userId="12fbc03474d3ce59" providerId="LiveId" clId="{1915DA6D-1A03-447C-BE7E-5216F1AADB7D}" dt="2020-10-29T02:53:43.208" v="2093" actId="14100"/>
          <ac:spMkLst>
            <pc:docMk/>
            <pc:sldMk cId="1327245455" sldId="264"/>
            <ac:spMk id="49" creationId="{5ADD753C-AD42-4D7F-A13A-4C628C32F5CE}"/>
          </ac:spMkLst>
        </pc:spChg>
        <pc:spChg chg="mod">
          <ac:chgData name="swetha bitla" userId="12fbc03474d3ce59" providerId="LiveId" clId="{1915DA6D-1A03-447C-BE7E-5216F1AADB7D}" dt="2020-10-29T02:50:14.750" v="1865" actId="14100"/>
          <ac:spMkLst>
            <pc:docMk/>
            <pc:sldMk cId="1327245455" sldId="264"/>
            <ac:spMk id="50" creationId="{ADCA6D61-C37C-411C-A8A9-3135AB821E19}"/>
          </ac:spMkLst>
        </pc:spChg>
        <pc:spChg chg="mod">
          <ac:chgData name="swetha bitla" userId="12fbc03474d3ce59" providerId="LiveId" clId="{1915DA6D-1A03-447C-BE7E-5216F1AADB7D}" dt="2020-10-29T02:53:19.045" v="2083" actId="14100"/>
          <ac:spMkLst>
            <pc:docMk/>
            <pc:sldMk cId="1327245455" sldId="264"/>
            <ac:spMk id="51" creationId="{A4602CBC-D5D6-4B45-9011-9FB63ECCEF5F}"/>
          </ac:spMkLst>
        </pc:spChg>
        <pc:spChg chg="mod">
          <ac:chgData name="swetha bitla" userId="12fbc03474d3ce59" providerId="LiveId" clId="{1915DA6D-1A03-447C-BE7E-5216F1AADB7D}" dt="2020-10-29T02:53:29.004" v="2090" actId="1036"/>
          <ac:spMkLst>
            <pc:docMk/>
            <pc:sldMk cId="1327245455" sldId="264"/>
            <ac:spMk id="52" creationId="{7C08DBB1-9513-498D-B6DE-6DD1ACA1C44B}"/>
          </ac:spMkLst>
        </pc:spChg>
        <pc:spChg chg="mod">
          <ac:chgData name="swetha bitla" userId="12fbc03474d3ce59" providerId="LiveId" clId="{1915DA6D-1A03-447C-BE7E-5216F1AADB7D}" dt="2020-10-29T03:43:53.017" v="2725" actId="1038"/>
          <ac:spMkLst>
            <pc:docMk/>
            <pc:sldMk cId="1327245455" sldId="264"/>
            <ac:spMk id="61" creationId="{4B3F5B2A-B968-487B-93BA-F0F96383865A}"/>
          </ac:spMkLst>
        </pc:spChg>
        <pc:spChg chg="mod">
          <ac:chgData name="swetha bitla" userId="12fbc03474d3ce59" providerId="LiveId" clId="{1915DA6D-1A03-447C-BE7E-5216F1AADB7D}" dt="2020-10-29T02:48:54.149" v="1838" actId="164"/>
          <ac:spMkLst>
            <pc:docMk/>
            <pc:sldMk cId="1327245455" sldId="264"/>
            <ac:spMk id="67" creationId="{5CF55EB8-192F-4325-BE91-26B667BEB7D9}"/>
          </ac:spMkLst>
        </pc:spChg>
        <pc:spChg chg="del">
          <ac:chgData name="swetha bitla" userId="12fbc03474d3ce59" providerId="LiveId" clId="{1915DA6D-1A03-447C-BE7E-5216F1AADB7D}" dt="2020-10-29T02:47:34.348" v="1807" actId="478"/>
          <ac:spMkLst>
            <pc:docMk/>
            <pc:sldMk cId="1327245455" sldId="264"/>
            <ac:spMk id="73" creationId="{F8A0C4A8-696A-4FEF-9B00-F9FF051EB3A2}"/>
          </ac:spMkLst>
        </pc:spChg>
        <pc:spChg chg="del">
          <ac:chgData name="swetha bitla" userId="12fbc03474d3ce59" providerId="LiveId" clId="{1915DA6D-1A03-447C-BE7E-5216F1AADB7D}" dt="2020-10-29T02:47:38.129" v="1808" actId="478"/>
          <ac:spMkLst>
            <pc:docMk/>
            <pc:sldMk cId="1327245455" sldId="264"/>
            <ac:spMk id="74" creationId="{A9C99731-36CD-475E-AF42-793FA1292203}"/>
          </ac:spMkLst>
        </pc:spChg>
        <pc:spChg chg="mod">
          <ac:chgData name="swetha bitla" userId="12fbc03474d3ce59" providerId="LiveId" clId="{1915DA6D-1A03-447C-BE7E-5216F1AADB7D}" dt="2020-10-29T02:53:04.319" v="2036" actId="164"/>
          <ac:spMkLst>
            <pc:docMk/>
            <pc:sldMk cId="1327245455" sldId="264"/>
            <ac:spMk id="79" creationId="{A7BC6BEC-0F87-49B6-B4C6-ACCD49E3AC76}"/>
          </ac:spMkLst>
        </pc:spChg>
        <pc:spChg chg="mod">
          <ac:chgData name="swetha bitla" userId="12fbc03474d3ce59" providerId="LiveId" clId="{1915DA6D-1A03-447C-BE7E-5216F1AADB7D}" dt="2020-10-29T02:51:32.129" v="1983" actId="14100"/>
          <ac:spMkLst>
            <pc:docMk/>
            <pc:sldMk cId="1327245455" sldId="264"/>
            <ac:spMk id="87" creationId="{04B482E8-C256-4E38-8E07-23A8C44AF4C2}"/>
          </ac:spMkLst>
        </pc:spChg>
        <pc:spChg chg="mod">
          <ac:chgData name="swetha bitla" userId="12fbc03474d3ce59" providerId="LiveId" clId="{1915DA6D-1A03-447C-BE7E-5216F1AADB7D}" dt="2020-10-29T02:51:59.908" v="2010" actId="14100"/>
          <ac:spMkLst>
            <pc:docMk/>
            <pc:sldMk cId="1327245455" sldId="264"/>
            <ac:spMk id="88" creationId="{92FE568F-FBB1-49FF-B195-32EC2EC85726}"/>
          </ac:spMkLst>
        </pc:spChg>
        <pc:spChg chg="mod">
          <ac:chgData name="swetha bitla" userId="12fbc03474d3ce59" providerId="LiveId" clId="{1915DA6D-1A03-447C-BE7E-5216F1AADB7D}" dt="2020-10-29T02:52:16.521" v="2030" actId="14100"/>
          <ac:spMkLst>
            <pc:docMk/>
            <pc:sldMk cId="1327245455" sldId="264"/>
            <ac:spMk id="89" creationId="{5DF6433B-1AD6-4D31-8A1B-38E83BB5130F}"/>
          </ac:spMkLst>
        </pc:spChg>
        <pc:spChg chg="del">
          <ac:chgData name="swetha bitla" userId="12fbc03474d3ce59" providerId="LiveId" clId="{1915DA6D-1A03-447C-BE7E-5216F1AADB7D}" dt="2020-10-29T02:52:49.061" v="2035" actId="478"/>
          <ac:spMkLst>
            <pc:docMk/>
            <pc:sldMk cId="1327245455" sldId="264"/>
            <ac:spMk id="90" creationId="{0FE1F66B-24E3-44BF-B120-4631FB787B4C}"/>
          </ac:spMkLst>
        </pc:spChg>
        <pc:spChg chg="del">
          <ac:chgData name="swetha bitla" userId="12fbc03474d3ce59" providerId="LiveId" clId="{1915DA6D-1A03-447C-BE7E-5216F1AADB7D}" dt="2020-10-29T02:52:45.685" v="2034" actId="478"/>
          <ac:spMkLst>
            <pc:docMk/>
            <pc:sldMk cId="1327245455" sldId="264"/>
            <ac:spMk id="91" creationId="{2DA9EC0F-5F7F-4635-B49D-173B085F5CE8}"/>
          </ac:spMkLst>
        </pc:spChg>
        <pc:spChg chg="del">
          <ac:chgData name="swetha bitla" userId="12fbc03474d3ce59" providerId="LiveId" clId="{1915DA6D-1A03-447C-BE7E-5216F1AADB7D}" dt="2020-10-29T02:47:40.393" v="1809" actId="478"/>
          <ac:spMkLst>
            <pc:docMk/>
            <pc:sldMk cId="1327245455" sldId="264"/>
            <ac:spMk id="92" creationId="{2821AEAB-5268-4C45-9316-53432319C692}"/>
          </ac:spMkLst>
        </pc:spChg>
        <pc:grpChg chg="add mod">
          <ac:chgData name="swetha bitla" userId="12fbc03474d3ce59" providerId="LiveId" clId="{1915DA6D-1A03-447C-BE7E-5216F1AADB7D}" dt="2020-10-29T02:49:37.285" v="1863" actId="164"/>
          <ac:grpSpMkLst>
            <pc:docMk/>
            <pc:sldMk cId="1327245455" sldId="264"/>
            <ac:grpSpMk id="2" creationId="{75F31254-D3EA-444B-8F06-FD4FABAB7A25}"/>
          </ac:grpSpMkLst>
        </pc:grpChg>
        <pc:grpChg chg="add mod">
          <ac:chgData name="swetha bitla" userId="12fbc03474d3ce59" providerId="LiveId" clId="{1915DA6D-1A03-447C-BE7E-5216F1AADB7D}" dt="2020-10-29T02:49:55.648" v="1864" actId="1076"/>
          <ac:grpSpMkLst>
            <pc:docMk/>
            <pc:sldMk cId="1327245455" sldId="264"/>
            <ac:grpSpMk id="3" creationId="{E438BC75-A271-411C-8C57-BEC2DE90316B}"/>
          </ac:grpSpMkLst>
        </pc:grpChg>
        <pc:grpChg chg="add mod">
          <ac:chgData name="swetha bitla" userId="12fbc03474d3ce59" providerId="LiveId" clId="{1915DA6D-1A03-447C-BE7E-5216F1AADB7D}" dt="2020-10-29T02:53:09.476" v="2082" actId="1035"/>
          <ac:grpSpMkLst>
            <pc:docMk/>
            <pc:sldMk cId="1327245455" sldId="264"/>
            <ac:grpSpMk id="6" creationId="{A877B93C-FBDC-4C12-8C07-938E0626340E}"/>
          </ac:grpSpMkLst>
        </pc:grpChg>
        <pc:grpChg chg="mod">
          <ac:chgData name="swetha bitla" userId="12fbc03474d3ce59" providerId="LiveId" clId="{1915DA6D-1A03-447C-BE7E-5216F1AADB7D}" dt="2020-10-29T02:53:32.730" v="2092" actId="1037"/>
          <ac:grpSpMkLst>
            <pc:docMk/>
            <pc:sldMk cId="1327245455" sldId="264"/>
            <ac:grpSpMk id="93" creationId="{017BD376-1BCA-4361-884C-ADD185865136}"/>
          </ac:grpSpMkLst>
        </pc:grpChg>
        <pc:cxnChg chg="add mod">
          <ac:chgData name="swetha bitla" userId="12fbc03474d3ce59" providerId="LiveId" clId="{1915DA6D-1A03-447C-BE7E-5216F1AADB7D}" dt="2020-10-29T03:32:41.464" v="2669" actId="1076"/>
          <ac:cxnSpMkLst>
            <pc:docMk/>
            <pc:sldMk cId="1327245455" sldId="264"/>
            <ac:cxnSpMk id="53" creationId="{0086B715-6FCF-4AB8-AA9D-5F7954D8D8CE}"/>
          </ac:cxnSpMkLst>
        </pc:cxnChg>
        <pc:cxnChg chg="add mod">
          <ac:chgData name="swetha bitla" userId="12fbc03474d3ce59" providerId="LiveId" clId="{1915DA6D-1A03-447C-BE7E-5216F1AADB7D}" dt="2020-10-29T03:32:45.471" v="2670" actId="1076"/>
          <ac:cxnSpMkLst>
            <pc:docMk/>
            <pc:sldMk cId="1327245455" sldId="264"/>
            <ac:cxnSpMk id="55" creationId="{9E85C320-CE0C-4177-9C4E-9E9D253EC225}"/>
          </ac:cxnSpMkLst>
        </pc:cxnChg>
        <pc:cxnChg chg="mod">
          <ac:chgData name="swetha bitla" userId="12fbc03474d3ce59" providerId="LiveId" clId="{1915DA6D-1A03-447C-BE7E-5216F1AADB7D}" dt="2020-10-29T02:53:04.319" v="2036" actId="164"/>
          <ac:cxnSpMkLst>
            <pc:docMk/>
            <pc:sldMk cId="1327245455" sldId="264"/>
            <ac:cxnSpMk id="56" creationId="{C8FF0C82-72AA-4746-8E6E-33BA923DCC29}"/>
          </ac:cxnSpMkLst>
        </pc:cxnChg>
        <pc:cxnChg chg="mod">
          <ac:chgData name="swetha bitla" userId="12fbc03474d3ce59" providerId="LiveId" clId="{1915DA6D-1A03-447C-BE7E-5216F1AADB7D}" dt="2020-10-29T02:49:37.285" v="1863" actId="164"/>
          <ac:cxnSpMkLst>
            <pc:docMk/>
            <pc:sldMk cId="1327245455" sldId="264"/>
            <ac:cxnSpMk id="57" creationId="{C91D2CC4-FB4A-4502-A2A3-04878826072B}"/>
          </ac:cxnSpMkLst>
        </pc:cxnChg>
        <pc:cxnChg chg="add mod">
          <ac:chgData name="swetha bitla" userId="12fbc03474d3ce59" providerId="LiveId" clId="{1915DA6D-1A03-447C-BE7E-5216F1AADB7D}" dt="2020-10-29T03:32:54.528" v="2673" actId="1037"/>
          <ac:cxnSpMkLst>
            <pc:docMk/>
            <pc:sldMk cId="1327245455" sldId="264"/>
            <ac:cxnSpMk id="58" creationId="{C7F440E3-EEAB-41FB-88E5-EABCB614494E}"/>
          </ac:cxnSpMkLst>
        </pc:cxnChg>
        <pc:cxnChg chg="mod">
          <ac:chgData name="swetha bitla" userId="12fbc03474d3ce59" providerId="LiveId" clId="{1915DA6D-1A03-447C-BE7E-5216F1AADB7D}" dt="2020-10-29T02:48:54.149" v="1838" actId="164"/>
          <ac:cxnSpMkLst>
            <pc:docMk/>
            <pc:sldMk cId="1327245455" sldId="264"/>
            <ac:cxnSpMk id="69" creationId="{B21FC25F-39CF-4343-A0E0-B0E02A834F97}"/>
          </ac:cxnSpMkLst>
        </pc:cxnChg>
        <pc:cxnChg chg="del">
          <ac:chgData name="swetha bitla" userId="12fbc03474d3ce59" providerId="LiveId" clId="{1915DA6D-1A03-447C-BE7E-5216F1AADB7D}" dt="2020-10-29T02:47:52.326" v="1812" actId="478"/>
          <ac:cxnSpMkLst>
            <pc:docMk/>
            <pc:sldMk cId="1327245455" sldId="264"/>
            <ac:cxnSpMk id="71" creationId="{1E562C39-8079-4F2F-9BB3-FC75A7154917}"/>
          </ac:cxnSpMkLst>
        </pc:cxnChg>
        <pc:cxnChg chg="del">
          <ac:chgData name="swetha bitla" userId="12fbc03474d3ce59" providerId="LiveId" clId="{1915DA6D-1A03-447C-BE7E-5216F1AADB7D}" dt="2020-10-29T02:47:46.322" v="1810" actId="478"/>
          <ac:cxnSpMkLst>
            <pc:docMk/>
            <pc:sldMk cId="1327245455" sldId="264"/>
            <ac:cxnSpMk id="72" creationId="{89422D03-0375-4778-9DB8-7173442371E6}"/>
          </ac:cxnSpMkLst>
        </pc:cxnChg>
        <pc:cxnChg chg="mod">
          <ac:chgData name="swetha bitla" userId="12fbc03474d3ce59" providerId="LiveId" clId="{1915DA6D-1A03-447C-BE7E-5216F1AADB7D}" dt="2020-10-29T02:52:23.056" v="2031" actId="17032"/>
          <ac:cxnSpMkLst>
            <pc:docMk/>
            <pc:sldMk cId="1327245455" sldId="264"/>
            <ac:cxnSpMk id="83" creationId="{474162AA-2183-47A4-968E-7422B08CBB79}"/>
          </ac:cxnSpMkLst>
        </pc:cxnChg>
        <pc:cxnChg chg="del">
          <ac:chgData name="swetha bitla" userId="12fbc03474d3ce59" providerId="LiveId" clId="{1915DA6D-1A03-447C-BE7E-5216F1AADB7D}" dt="2020-10-29T02:52:25.758" v="2032" actId="478"/>
          <ac:cxnSpMkLst>
            <pc:docMk/>
            <pc:sldMk cId="1327245455" sldId="264"/>
            <ac:cxnSpMk id="84" creationId="{1B8E6EA8-FFC7-40E1-9CE7-3934F62095E4}"/>
          </ac:cxnSpMkLst>
        </pc:cxnChg>
        <pc:cxnChg chg="del">
          <ac:chgData name="swetha bitla" userId="12fbc03474d3ce59" providerId="LiveId" clId="{1915DA6D-1A03-447C-BE7E-5216F1AADB7D}" dt="2020-10-29T02:52:29.158" v="2033" actId="478"/>
          <ac:cxnSpMkLst>
            <pc:docMk/>
            <pc:sldMk cId="1327245455" sldId="264"/>
            <ac:cxnSpMk id="85" creationId="{736474C4-F821-4C05-9837-39FAC2BC0B5A}"/>
          </ac:cxnSpMkLst>
        </pc:cxnChg>
        <pc:cxnChg chg="del">
          <ac:chgData name="swetha bitla" userId="12fbc03474d3ce59" providerId="LiveId" clId="{1915DA6D-1A03-447C-BE7E-5216F1AADB7D}" dt="2020-10-29T02:47:48.560" v="1811" actId="478"/>
          <ac:cxnSpMkLst>
            <pc:docMk/>
            <pc:sldMk cId="1327245455" sldId="264"/>
            <ac:cxnSpMk id="86" creationId="{F2C00851-C575-4BA8-B2AF-426DD0EC7B72}"/>
          </ac:cxnSpMkLst>
        </pc:cxnChg>
      </pc:sldChg>
      <pc:sldChg chg="modSp add del">
        <pc:chgData name="swetha bitla" userId="12fbc03474d3ce59" providerId="LiveId" clId="{1915DA6D-1A03-447C-BE7E-5216F1AADB7D}" dt="2020-10-29T02:55:02.819" v="2116" actId="2696"/>
        <pc:sldMkLst>
          <pc:docMk/>
          <pc:sldMk cId="966973472" sldId="265"/>
        </pc:sldMkLst>
        <pc:spChg chg="mod">
          <ac:chgData name="swetha bitla" userId="12fbc03474d3ce59" providerId="LiveId" clId="{1915DA6D-1A03-447C-BE7E-5216F1AADB7D}" dt="2020-10-29T02:54:04.921" v="2095" actId="122"/>
          <ac:spMkLst>
            <pc:docMk/>
            <pc:sldMk cId="966973472" sldId="265"/>
            <ac:spMk id="4" creationId="{6B9E0A25-B70B-4794-88C1-C06A264CDDB4}"/>
          </ac:spMkLst>
        </pc:spChg>
        <pc:spChg chg="mod">
          <ac:chgData name="swetha bitla" userId="12fbc03474d3ce59" providerId="LiveId" clId="{1915DA6D-1A03-447C-BE7E-5216F1AADB7D}" dt="2020-10-29T02:54:56.093" v="2115" actId="20577"/>
          <ac:spMkLst>
            <pc:docMk/>
            <pc:sldMk cId="966973472" sldId="265"/>
            <ac:spMk id="33" creationId="{01984231-6700-4083-AD29-2D6B48B5CFFB}"/>
          </ac:spMkLst>
        </pc:spChg>
      </pc:sldChg>
      <pc:sldChg chg="add del">
        <pc:chgData name="swetha bitla" userId="12fbc03474d3ce59" providerId="LiveId" clId="{1915DA6D-1A03-447C-BE7E-5216F1AADB7D}" dt="2020-10-29T02:38:22.045" v="1669" actId="2696"/>
        <pc:sldMkLst>
          <pc:docMk/>
          <pc:sldMk cId="970405881" sldId="265"/>
        </pc:sldMkLst>
      </pc:sldChg>
      <pc:sldChg chg="addSp delSp modSp add ord">
        <pc:chgData name="swetha bitla" userId="12fbc03474d3ce59" providerId="LiveId" clId="{1915DA6D-1A03-447C-BE7E-5216F1AADB7D}" dt="2020-10-29T03:59:08.512" v="3051" actId="14100"/>
        <pc:sldMkLst>
          <pc:docMk/>
          <pc:sldMk cId="1201991403" sldId="265"/>
        </pc:sldMkLst>
        <pc:spChg chg="mod">
          <ac:chgData name="swetha bitla" userId="12fbc03474d3ce59" providerId="LiveId" clId="{1915DA6D-1A03-447C-BE7E-5216F1AADB7D}" dt="2020-10-29T02:55:21.439" v="2119" actId="122"/>
          <ac:spMkLst>
            <pc:docMk/>
            <pc:sldMk cId="1201991403" sldId="265"/>
            <ac:spMk id="4" creationId="{6B9E0A25-B70B-4794-88C1-C06A264CDDB4}"/>
          </ac:spMkLst>
        </pc:spChg>
        <pc:spChg chg="mod">
          <ac:chgData name="swetha bitla" userId="12fbc03474d3ce59" providerId="LiveId" clId="{1915DA6D-1A03-447C-BE7E-5216F1AADB7D}" dt="2020-10-29T02:55:37.517" v="2146" actId="1038"/>
          <ac:spMkLst>
            <pc:docMk/>
            <pc:sldMk cId="1201991403" sldId="265"/>
            <ac:spMk id="33" creationId="{01984231-6700-4083-AD29-2D6B48B5CFFB}"/>
          </ac:spMkLst>
        </pc:spChg>
        <pc:spChg chg="mod">
          <ac:chgData name="swetha bitla" userId="12fbc03474d3ce59" providerId="LiveId" clId="{1915DA6D-1A03-447C-BE7E-5216F1AADB7D}" dt="2020-10-29T03:59:08.512" v="3051" actId="14100"/>
          <ac:spMkLst>
            <pc:docMk/>
            <pc:sldMk cId="1201991403" sldId="265"/>
            <ac:spMk id="50" creationId="{ADCA6D61-C37C-411C-A8A9-3135AB821E19}"/>
          </ac:spMkLst>
        </pc:spChg>
        <pc:spChg chg="mod">
          <ac:chgData name="swetha bitla" userId="12fbc03474d3ce59" providerId="LiveId" clId="{1915DA6D-1A03-447C-BE7E-5216F1AADB7D}" dt="2020-10-29T03:47:23.190" v="2780" actId="14100"/>
          <ac:spMkLst>
            <pc:docMk/>
            <pc:sldMk cId="1201991403" sldId="265"/>
            <ac:spMk id="51" creationId="{A4602CBC-D5D6-4B45-9011-9FB63ECCEF5F}"/>
          </ac:spMkLst>
        </pc:spChg>
        <pc:spChg chg="add mod">
          <ac:chgData name="swetha bitla" userId="12fbc03474d3ce59" providerId="LiveId" clId="{1915DA6D-1A03-447C-BE7E-5216F1AADB7D}" dt="2020-10-29T03:48:31.874" v="2874" actId="1076"/>
          <ac:spMkLst>
            <pc:docMk/>
            <pc:sldMk cId="1201991403" sldId="265"/>
            <ac:spMk id="59" creationId="{1868229B-ADD3-48E6-8051-371C42221B54}"/>
          </ac:spMkLst>
        </pc:spChg>
        <pc:spChg chg="mod">
          <ac:chgData name="swetha bitla" userId="12fbc03474d3ce59" providerId="LiveId" clId="{1915DA6D-1A03-447C-BE7E-5216F1AADB7D}" dt="2020-10-29T03:05:11.357" v="2168" actId="14100"/>
          <ac:spMkLst>
            <pc:docMk/>
            <pc:sldMk cId="1201991403" sldId="265"/>
            <ac:spMk id="61" creationId="{4B3F5B2A-B968-487B-93BA-F0F96383865A}"/>
          </ac:spMkLst>
        </pc:spChg>
        <pc:spChg chg="mod">
          <ac:chgData name="swetha bitla" userId="12fbc03474d3ce59" providerId="LiveId" clId="{1915DA6D-1A03-447C-BE7E-5216F1AADB7D}" dt="2020-10-29T03:05:45.556" v="2170" actId="14100"/>
          <ac:spMkLst>
            <pc:docMk/>
            <pc:sldMk cId="1201991403" sldId="265"/>
            <ac:spMk id="87" creationId="{04B482E8-C256-4E38-8E07-23A8C44AF4C2}"/>
          </ac:spMkLst>
        </pc:spChg>
        <pc:spChg chg="del">
          <ac:chgData name="swetha bitla" userId="12fbc03474d3ce59" providerId="LiveId" clId="{1915DA6D-1A03-447C-BE7E-5216F1AADB7D}" dt="2020-10-29T03:05:56.140" v="2171" actId="478"/>
          <ac:spMkLst>
            <pc:docMk/>
            <pc:sldMk cId="1201991403" sldId="265"/>
            <ac:spMk id="89" creationId="{5DF6433B-1AD6-4D31-8A1B-38E83BB5130F}"/>
          </ac:spMkLst>
        </pc:spChg>
        <pc:grpChg chg="mod">
          <ac:chgData name="swetha bitla" userId="12fbc03474d3ce59" providerId="LiveId" clId="{1915DA6D-1A03-447C-BE7E-5216F1AADB7D}" dt="2020-10-29T03:47:45.295" v="2829" actId="1036"/>
          <ac:grpSpMkLst>
            <pc:docMk/>
            <pc:sldMk cId="1201991403" sldId="265"/>
            <ac:grpSpMk id="6" creationId="{A877B93C-FBDC-4C12-8C07-938E0626340E}"/>
          </ac:grpSpMkLst>
        </pc:grpChg>
        <pc:grpChg chg="mod">
          <ac:chgData name="swetha bitla" userId="12fbc03474d3ce59" providerId="LiveId" clId="{1915DA6D-1A03-447C-BE7E-5216F1AADB7D}" dt="2020-10-29T03:47:28.043" v="2781" actId="1076"/>
          <ac:grpSpMkLst>
            <pc:docMk/>
            <pc:sldMk cId="1201991403" sldId="265"/>
            <ac:grpSpMk id="93" creationId="{017BD376-1BCA-4361-884C-ADD185865136}"/>
          </ac:grpSpMkLst>
        </pc:grpChg>
        <pc:cxnChg chg="add mod">
          <ac:chgData name="swetha bitla" userId="12fbc03474d3ce59" providerId="LiveId" clId="{1915DA6D-1A03-447C-BE7E-5216F1AADB7D}" dt="2020-10-29T03:33:03.081" v="2676" actId="1076"/>
          <ac:cxnSpMkLst>
            <pc:docMk/>
            <pc:sldMk cId="1201991403" sldId="265"/>
            <ac:cxnSpMk id="43" creationId="{9F4711DB-CCB8-4492-8680-0D491AA30428}"/>
          </ac:cxnSpMkLst>
        </pc:cxnChg>
        <pc:cxnChg chg="add mod">
          <ac:chgData name="swetha bitla" userId="12fbc03474d3ce59" providerId="LiveId" clId="{1915DA6D-1A03-447C-BE7E-5216F1AADB7D}" dt="2020-10-29T03:47:31.401" v="2793" actId="1035"/>
          <ac:cxnSpMkLst>
            <pc:docMk/>
            <pc:sldMk cId="1201991403" sldId="265"/>
            <ac:cxnSpMk id="44" creationId="{8C42BC96-87D5-4FC5-8796-4A5CEB69BC4F}"/>
          </ac:cxnSpMkLst>
        </pc:cxnChg>
        <pc:cxnChg chg="add mod">
          <ac:chgData name="swetha bitla" userId="12fbc03474d3ce59" providerId="LiveId" clId="{1915DA6D-1A03-447C-BE7E-5216F1AADB7D}" dt="2020-10-29T03:44:55.339" v="2770" actId="1036"/>
          <ac:cxnSpMkLst>
            <pc:docMk/>
            <pc:sldMk cId="1201991403" sldId="265"/>
            <ac:cxnSpMk id="45" creationId="{C4D3F2AA-A947-4D8F-AE6D-EA8783DD3477}"/>
          </ac:cxnSpMkLst>
        </pc:cxnChg>
        <pc:cxnChg chg="add mod">
          <ac:chgData name="swetha bitla" userId="12fbc03474d3ce59" providerId="LiveId" clId="{1915DA6D-1A03-447C-BE7E-5216F1AADB7D}" dt="2020-10-29T03:47:35.405" v="2805" actId="1035"/>
          <ac:cxnSpMkLst>
            <pc:docMk/>
            <pc:sldMk cId="1201991403" sldId="265"/>
            <ac:cxnSpMk id="53" creationId="{B2850DF3-A24E-45D7-8803-DE5AF842353E}"/>
          </ac:cxnSpMkLst>
        </pc:cxnChg>
        <pc:cxnChg chg="add mod">
          <ac:chgData name="swetha bitla" userId="12fbc03474d3ce59" providerId="LiveId" clId="{1915DA6D-1A03-447C-BE7E-5216F1AADB7D}" dt="2020-10-29T03:47:57.045" v="2831" actId="1076"/>
          <ac:cxnSpMkLst>
            <pc:docMk/>
            <pc:sldMk cId="1201991403" sldId="265"/>
            <ac:cxnSpMk id="55" creationId="{49E58BC4-BD00-4E49-9795-7CDBCAF9E36A}"/>
          </ac:cxnSpMkLst>
        </pc:cxnChg>
        <pc:cxnChg chg="mod">
          <ac:chgData name="swetha bitla" userId="12fbc03474d3ce59" providerId="LiveId" clId="{1915DA6D-1A03-447C-BE7E-5216F1AADB7D}" dt="2020-10-29T03:44:43.136" v="2726" actId="17032"/>
          <ac:cxnSpMkLst>
            <pc:docMk/>
            <pc:sldMk cId="1201991403" sldId="265"/>
            <ac:cxnSpMk id="57" creationId="{C91D2CC4-FB4A-4502-A2A3-04878826072B}"/>
          </ac:cxnSpMkLst>
        </pc:cxnChg>
        <pc:cxnChg chg="add mod">
          <ac:chgData name="swetha bitla" userId="12fbc03474d3ce59" providerId="LiveId" clId="{1915DA6D-1A03-447C-BE7E-5216F1AADB7D}" dt="2020-10-29T03:48:07.745" v="2863" actId="1036"/>
          <ac:cxnSpMkLst>
            <pc:docMk/>
            <pc:sldMk cId="1201991403" sldId="265"/>
            <ac:cxnSpMk id="58" creationId="{DCCA2CC2-4922-49E8-A4F8-AED441A7F38D}"/>
          </ac:cxnSpMkLst>
        </pc:cxnChg>
        <pc:cxnChg chg="mod">
          <ac:chgData name="swetha bitla" userId="12fbc03474d3ce59" providerId="LiveId" clId="{1915DA6D-1A03-447C-BE7E-5216F1AADB7D}" dt="2020-10-29T03:45:14.073" v="2771" actId="17032"/>
          <ac:cxnSpMkLst>
            <pc:docMk/>
            <pc:sldMk cId="1201991403" sldId="265"/>
            <ac:cxnSpMk id="81" creationId="{88B62125-D5C5-4226-A187-082537F2D5B4}"/>
          </ac:cxnSpMkLst>
        </pc:cxnChg>
        <pc:cxnChg chg="del">
          <ac:chgData name="swetha bitla" userId="12fbc03474d3ce59" providerId="LiveId" clId="{1915DA6D-1A03-447C-BE7E-5216F1AADB7D}" dt="2020-10-29T03:06:00.556" v="2172" actId="478"/>
          <ac:cxnSpMkLst>
            <pc:docMk/>
            <pc:sldMk cId="1201991403" sldId="265"/>
            <ac:cxnSpMk id="83" creationId="{474162AA-2183-47A4-968E-7422B08CBB79}"/>
          </ac:cxnSpMkLst>
        </pc:cxnChg>
      </pc:sldChg>
      <pc:sldChg chg="modSp add ord">
        <pc:chgData name="swetha bitla" userId="12fbc03474d3ce59" providerId="LiveId" clId="{1915DA6D-1A03-447C-BE7E-5216F1AADB7D}" dt="2020-10-29T03:09:58.755" v="2242" actId="1035"/>
        <pc:sldMkLst>
          <pc:docMk/>
          <pc:sldMk cId="224180648" sldId="266"/>
        </pc:sldMkLst>
        <pc:spChg chg="mod">
          <ac:chgData name="swetha bitla" userId="12fbc03474d3ce59" providerId="LiveId" clId="{1915DA6D-1A03-447C-BE7E-5216F1AADB7D}" dt="2020-10-29T03:09:58.755" v="2242" actId="1035"/>
          <ac:spMkLst>
            <pc:docMk/>
            <pc:sldMk cId="224180648" sldId="266"/>
            <ac:spMk id="2" creationId="{8C7A6438-ADEB-4B2D-99A5-0699C92470D8}"/>
          </ac:spMkLst>
        </pc:spChg>
      </pc:sldChg>
      <pc:sldChg chg="modSp add ord">
        <pc:chgData name="swetha bitla" userId="12fbc03474d3ce59" providerId="LiveId" clId="{1915DA6D-1A03-447C-BE7E-5216F1AADB7D}" dt="2020-10-29T03:10:17.293" v="2246"/>
        <pc:sldMkLst>
          <pc:docMk/>
          <pc:sldMk cId="528903740" sldId="267"/>
        </pc:sldMkLst>
        <pc:spChg chg="mod">
          <ac:chgData name="swetha bitla" userId="12fbc03474d3ce59" providerId="LiveId" clId="{1915DA6D-1A03-447C-BE7E-5216F1AADB7D}" dt="2020-10-29T03:10:09.949" v="2245" actId="20577"/>
          <ac:spMkLst>
            <pc:docMk/>
            <pc:sldMk cId="528903740" sldId="267"/>
            <ac:spMk id="2" creationId="{8C7A6438-ADEB-4B2D-99A5-0699C92470D8}"/>
          </ac:spMkLst>
        </pc:spChg>
      </pc:sldChg>
      <pc:sldChg chg="addSp modSp add del">
        <pc:chgData name="swetha bitla" userId="12fbc03474d3ce59" providerId="LiveId" clId="{1915DA6D-1A03-447C-BE7E-5216F1AADB7D}" dt="2020-10-29T04:06:37.829" v="3126" actId="2696"/>
        <pc:sldMkLst>
          <pc:docMk/>
          <pc:sldMk cId="3123151773" sldId="268"/>
        </pc:sldMkLst>
        <pc:spChg chg="mod">
          <ac:chgData name="swetha bitla" userId="12fbc03474d3ce59" providerId="LiveId" clId="{1915DA6D-1A03-447C-BE7E-5216F1AADB7D}" dt="2020-10-29T03:11:35.144" v="2257" actId="20577"/>
          <ac:spMkLst>
            <pc:docMk/>
            <pc:sldMk cId="3123151773" sldId="268"/>
            <ac:spMk id="4" creationId="{6B9E0A25-B70B-4794-88C1-C06A264CDDB4}"/>
          </ac:spMkLst>
        </pc:spChg>
        <pc:spChg chg="mod">
          <ac:chgData name="swetha bitla" userId="12fbc03474d3ce59" providerId="LiveId" clId="{1915DA6D-1A03-447C-BE7E-5216F1AADB7D}" dt="2020-10-29T03:11:48.582" v="2268" actId="1038"/>
          <ac:spMkLst>
            <pc:docMk/>
            <pc:sldMk cId="3123151773" sldId="268"/>
            <ac:spMk id="87" creationId="{04B482E8-C256-4E38-8E07-23A8C44AF4C2}"/>
          </ac:spMkLst>
        </pc:spChg>
        <pc:spChg chg="mod">
          <ac:chgData name="swetha bitla" userId="12fbc03474d3ce59" providerId="LiveId" clId="{1915DA6D-1A03-447C-BE7E-5216F1AADB7D}" dt="2020-10-29T03:12:04.734" v="2279" actId="1036"/>
          <ac:spMkLst>
            <pc:docMk/>
            <pc:sldMk cId="3123151773" sldId="268"/>
            <ac:spMk id="88" creationId="{92FE568F-FBB1-49FF-B195-32EC2EC85726}"/>
          </ac:spMkLst>
        </pc:spChg>
        <pc:cxnChg chg="add mod">
          <ac:chgData name="swetha bitla" userId="12fbc03474d3ce59" providerId="LiveId" clId="{1915DA6D-1A03-447C-BE7E-5216F1AADB7D}" dt="2020-10-29T03:31:46.319" v="2654" actId="1076"/>
          <ac:cxnSpMkLst>
            <pc:docMk/>
            <pc:sldMk cId="3123151773" sldId="268"/>
            <ac:cxnSpMk id="53" creationId="{276E8665-78D3-4283-8299-F4D29C2DBE04}"/>
          </ac:cxnSpMkLst>
        </pc:cxnChg>
        <pc:cxnChg chg="add mod">
          <ac:chgData name="swetha bitla" userId="12fbc03474d3ce59" providerId="LiveId" clId="{1915DA6D-1A03-447C-BE7E-5216F1AADB7D}" dt="2020-10-29T03:31:59.033" v="2657" actId="1035"/>
          <ac:cxnSpMkLst>
            <pc:docMk/>
            <pc:sldMk cId="3123151773" sldId="268"/>
            <ac:cxnSpMk id="55" creationId="{AB7B0654-CB29-4631-8BDE-FAF27A77DE46}"/>
          </ac:cxnSpMkLst>
        </pc:cxnChg>
        <pc:cxnChg chg="add mod">
          <ac:chgData name="swetha bitla" userId="12fbc03474d3ce59" providerId="LiveId" clId="{1915DA6D-1A03-447C-BE7E-5216F1AADB7D}" dt="2020-10-29T03:32:05.071" v="2658" actId="1076"/>
          <ac:cxnSpMkLst>
            <pc:docMk/>
            <pc:sldMk cId="3123151773" sldId="268"/>
            <ac:cxnSpMk id="58" creationId="{7E88716A-E2A9-4E73-A69F-A04A4F917547}"/>
          </ac:cxnSpMkLst>
        </pc:cxnChg>
        <pc:cxnChg chg="add mod">
          <ac:chgData name="swetha bitla" userId="12fbc03474d3ce59" providerId="LiveId" clId="{1915DA6D-1A03-447C-BE7E-5216F1AADB7D}" dt="2020-10-29T03:32:18.556" v="2660" actId="1037"/>
          <ac:cxnSpMkLst>
            <pc:docMk/>
            <pc:sldMk cId="3123151773" sldId="268"/>
            <ac:cxnSpMk id="59" creationId="{B1FD097E-9CE0-4FE6-9851-2E75AC2E7919}"/>
          </ac:cxnSpMkLst>
        </pc:cxnChg>
        <pc:cxnChg chg="add mod">
          <ac:chgData name="swetha bitla" userId="12fbc03474d3ce59" providerId="LiveId" clId="{1915DA6D-1A03-447C-BE7E-5216F1AADB7D}" dt="2020-10-29T03:32:30.223" v="2665" actId="1037"/>
          <ac:cxnSpMkLst>
            <pc:docMk/>
            <pc:sldMk cId="3123151773" sldId="268"/>
            <ac:cxnSpMk id="60" creationId="{2B6D0D13-7AD9-4692-B0D0-296E53759514}"/>
          </ac:cxnSpMkLst>
        </pc:cxnChg>
      </pc:sldChg>
      <pc:sldChg chg="add del">
        <pc:chgData name="swetha bitla" userId="12fbc03474d3ce59" providerId="LiveId" clId="{1915DA6D-1A03-447C-BE7E-5216F1AADB7D}" dt="2020-10-29T03:19:02.326" v="2312"/>
        <pc:sldMkLst>
          <pc:docMk/>
          <pc:sldMk cId="1109039162" sldId="269"/>
        </pc:sldMkLst>
      </pc:sldChg>
      <pc:sldChg chg="modSp add">
        <pc:chgData name="swetha bitla" userId="12fbc03474d3ce59" providerId="LiveId" clId="{1915DA6D-1A03-447C-BE7E-5216F1AADB7D}" dt="2020-10-29T04:05:19.836" v="3117" actId="1076"/>
        <pc:sldMkLst>
          <pc:docMk/>
          <pc:sldMk cId="2428141936" sldId="269"/>
        </pc:sldMkLst>
        <pc:spChg chg="mod">
          <ac:chgData name="swetha bitla" userId="12fbc03474d3ce59" providerId="LiveId" clId="{1915DA6D-1A03-447C-BE7E-5216F1AADB7D}" dt="2020-10-29T04:04:32.273" v="3111"/>
          <ac:spMkLst>
            <pc:docMk/>
            <pc:sldMk cId="2428141936" sldId="269"/>
            <ac:spMk id="4" creationId="{6B9E0A25-B70B-4794-88C1-C06A264CDDB4}"/>
          </ac:spMkLst>
        </pc:spChg>
        <pc:spChg chg="mod">
          <ac:chgData name="swetha bitla" userId="12fbc03474d3ce59" providerId="LiveId" clId="{1915DA6D-1A03-447C-BE7E-5216F1AADB7D}" dt="2020-10-29T04:05:12.005" v="3115" actId="1076"/>
          <ac:spMkLst>
            <pc:docMk/>
            <pc:sldMk cId="2428141936" sldId="269"/>
            <ac:spMk id="87" creationId="{04B482E8-C256-4E38-8E07-23A8C44AF4C2}"/>
          </ac:spMkLst>
        </pc:spChg>
        <pc:spChg chg="mod">
          <ac:chgData name="swetha bitla" userId="12fbc03474d3ce59" providerId="LiveId" clId="{1915DA6D-1A03-447C-BE7E-5216F1AADB7D}" dt="2020-10-29T04:05:19.836" v="3117" actId="1076"/>
          <ac:spMkLst>
            <pc:docMk/>
            <pc:sldMk cId="2428141936" sldId="269"/>
            <ac:spMk id="88" creationId="{92FE568F-FBB1-49FF-B195-32EC2EC85726}"/>
          </ac:spMkLst>
        </pc:spChg>
        <pc:grpChg chg="mod">
          <ac:chgData name="swetha bitla" userId="12fbc03474d3ce59" providerId="LiveId" clId="{1915DA6D-1A03-447C-BE7E-5216F1AADB7D}" dt="2020-10-29T04:05:01.359" v="3113"/>
          <ac:grpSpMkLst>
            <pc:docMk/>
            <pc:sldMk cId="2428141936" sldId="269"/>
            <ac:grpSpMk id="93" creationId="{017BD376-1BCA-4361-884C-ADD185865136}"/>
          </ac:grpSpMkLst>
        </pc:grpChg>
      </pc:sldChg>
      <pc:sldChg chg="modSp add">
        <pc:chgData name="swetha bitla" userId="12fbc03474d3ce59" providerId="LiveId" clId="{1915DA6D-1A03-447C-BE7E-5216F1AADB7D}" dt="2020-10-29T04:06:28.115" v="3125" actId="1076"/>
        <pc:sldMkLst>
          <pc:docMk/>
          <pc:sldMk cId="1177333745" sldId="270"/>
        </pc:sldMkLst>
        <pc:spChg chg="mod">
          <ac:chgData name="swetha bitla" userId="12fbc03474d3ce59" providerId="LiveId" clId="{1915DA6D-1A03-447C-BE7E-5216F1AADB7D}" dt="2020-10-29T04:05:49.361" v="3119"/>
          <ac:spMkLst>
            <pc:docMk/>
            <pc:sldMk cId="1177333745" sldId="270"/>
            <ac:spMk id="4" creationId="{6B9E0A25-B70B-4794-88C1-C06A264CDDB4}"/>
          </ac:spMkLst>
        </pc:spChg>
        <pc:spChg chg="mod">
          <ac:chgData name="swetha bitla" userId="12fbc03474d3ce59" providerId="LiveId" clId="{1915DA6D-1A03-447C-BE7E-5216F1AADB7D}" dt="2020-10-29T04:06:17.597" v="3123" actId="1076"/>
          <ac:spMkLst>
            <pc:docMk/>
            <pc:sldMk cId="1177333745" sldId="270"/>
            <ac:spMk id="87" creationId="{04B482E8-C256-4E38-8E07-23A8C44AF4C2}"/>
          </ac:spMkLst>
        </pc:spChg>
        <pc:spChg chg="mod">
          <ac:chgData name="swetha bitla" userId="12fbc03474d3ce59" providerId="LiveId" clId="{1915DA6D-1A03-447C-BE7E-5216F1AADB7D}" dt="2020-10-29T04:06:28.115" v="3125" actId="1076"/>
          <ac:spMkLst>
            <pc:docMk/>
            <pc:sldMk cId="1177333745" sldId="270"/>
            <ac:spMk id="88" creationId="{92FE568F-FBB1-49FF-B195-32EC2EC85726}"/>
          </ac:spMkLst>
        </pc:spChg>
        <pc:grpChg chg="mod">
          <ac:chgData name="swetha bitla" userId="12fbc03474d3ce59" providerId="LiveId" clId="{1915DA6D-1A03-447C-BE7E-5216F1AADB7D}" dt="2020-10-29T04:06:08.911" v="3121"/>
          <ac:grpSpMkLst>
            <pc:docMk/>
            <pc:sldMk cId="1177333745" sldId="270"/>
            <ac:grpSpMk id="93" creationId="{017BD376-1BCA-4361-884C-ADD185865136}"/>
          </ac:grpSpMkLst>
        </pc:gr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01:15:50.25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01:17:04.7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1845.91211"/>
      <inkml:brushProperty name="anchorY" value="-4411.39795"/>
      <inkml:brushProperty name="scaleFactor" value="0.5"/>
    </inkml:brush>
  </inkml:definitions>
  <inkml:trace contextRef="#ctx0" brushRef="#br0">1 1,'0'0,"0"0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01:17:04.7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1845.91211"/>
      <inkml:brushProperty name="anchorY" value="-4411.39795"/>
      <inkml:brushProperty name="scaleFactor" value="0.5"/>
    </inkml:brush>
  </inkml:definitions>
  <inkml:trace contextRef="#ctx0" brushRef="#br0">1 1,'0'0,"0"0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01:15:50.25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01:17:04.7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1845.91211"/>
      <inkml:brushProperty name="anchorY" value="-4411.39795"/>
      <inkml:brushProperty name="scaleFactor" value="0.5"/>
    </inkml:brush>
  </inkml:definitions>
  <inkml:trace contextRef="#ctx0" brushRef="#br0">1 1,'0'0,"0"0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01:15:50.25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01:17:04.7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1845.91211"/>
      <inkml:brushProperty name="anchorY" value="-4411.39795"/>
      <inkml:brushProperty name="scaleFactor" value="0.5"/>
    </inkml:brush>
  </inkml:definitions>
  <inkml:trace contextRef="#ctx0" brushRef="#br0">1 1,'0'0,"0"0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01:15:50.25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01:17:04.7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31845.91211"/>
      <inkml:brushProperty name="anchorY" value="-4411.39795"/>
      <inkml:brushProperty name="scaleFactor" value="0.5"/>
    </inkml:brush>
  </inkml:definitions>
  <inkml:trace contextRef="#ctx0" brushRef="#br0">1 1,'0'0,"0"0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01:15:50.25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2D4A-C22D-4375-BE31-787A18827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77A63-AE61-4D1C-92F4-C571E1064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596C2-A863-4240-8857-946B0758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7E2A-4143-4D8A-8AA7-73E708B1823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F494-32D6-4CF4-BCFC-4B4B24F1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9C630-24CD-44F6-9E3E-74D3EDF1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6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92A7-97D8-42AF-B134-37F33DC1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D122-889A-4762-846E-EC6A156ED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E8855-72DD-4913-9587-51B57170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7E2A-4143-4D8A-8AA7-73E708B1823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FD1DF-5AF4-494E-954D-3677E249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9CC97-A354-433E-8611-9CFC1A62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8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E9B7A-5E76-4F6B-B293-36A161FCE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5A7E9-F369-4A89-AE67-04EDFB5DE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FD2F4-D7B4-4BCF-8C84-C69730A1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7E2A-4143-4D8A-8AA7-73E708B1823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A8A04-948C-46FF-8E9D-F577298C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6634E-A0AC-4693-A089-5C06362A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0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A210-5849-423B-BF0C-8077BFDC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B5D1-CFE2-455E-9572-69C33D6B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F5B0B-C7F5-4071-A945-2C5602C6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7E2A-4143-4D8A-8AA7-73E708B1823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4381-9C0F-4D85-B9B7-6CAF2B64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2F766-BB54-4F3D-B142-5B587C71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9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F7BB-0F14-4DC5-B5D2-3FC2DA6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94B9E-40CD-41D1-A07F-B68197B9A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5453-2D57-4F6E-AA16-5ED85DA7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7E2A-4143-4D8A-8AA7-73E708B1823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E7CE1-5029-42DE-9F26-408C989C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2543-EFC9-4DF3-9F24-E7EA5F25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6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89D9-DDA7-4F5E-994E-3398AF05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941F-D715-4174-A38E-45FE3A5FC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A055B-690A-4FEB-B18B-77103407D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DD302-8541-44D1-A564-72FD6DBD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7E2A-4143-4D8A-8AA7-73E708B1823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74AE5-4AB6-49C8-9BEA-527762B7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73ED-3209-4D18-B020-1588C52B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DAB7-E9E6-4934-ABDE-01C516E4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25449-67B8-4A46-B50E-0B712B9A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B3680-2858-42D6-BBBB-C99589B10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94B9C-B521-4B73-AD26-5ECE6EA63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2AFC7-94C9-4293-A73B-D8E432F06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422D6-FC76-4E35-911A-57693584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7E2A-4143-4D8A-8AA7-73E708B1823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3434-88D9-4622-981B-9E4EA557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B2B56-7B35-4893-95E4-6DDEA222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6BD3-F5BB-4553-86F5-AE672482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F6768-F7B1-4299-99C1-B852548D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7E2A-4143-4D8A-8AA7-73E708B1823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B9998-69A0-4495-A482-4FB33E33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6A265-B2D3-4601-A7CA-530ED73A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5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1AEC0-480A-4D7B-9E63-656023D9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7E2A-4143-4D8A-8AA7-73E708B1823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B9D71-0C4F-4BF8-A37B-E1C82802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F1C8D-D7BC-447E-A9ED-AB516D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7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5817-8213-4872-A5CB-E9A464E5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3B070-56BD-4CBF-8A94-64E166B0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254D3-C08A-4AE1-A60C-DC2C65F7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F2EFF-73E6-4056-8767-B23DB467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7E2A-4143-4D8A-8AA7-73E708B1823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4F59C-5F98-4850-81FF-1268E8DF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9FFB6-13A7-45DA-B297-65A30C2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0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1C88-8E13-405F-9851-00501167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D5BAA-B1F1-4281-AD38-77ADAF9F5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0D081-9BF1-4C9B-971A-31FBB3824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3BAC7-4B9D-4230-9656-A078A9C7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7E2A-4143-4D8A-8AA7-73E708B1823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16B21-050F-4B3A-A732-3DF32F39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C134E-AE27-4904-8B79-8109F4C3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1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C7950-9A1B-4D1D-A44F-B33DF4A4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EC043-6B00-43DA-8087-FC8521054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4317-0730-42F3-AB44-6D419B438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F7E2A-4143-4D8A-8AA7-73E708B1823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43996-9956-49BE-BB11-C61BDBC2A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4A931-5203-42F2-84B0-BB7934E0A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F912C-8041-42EE-B1D7-6ABF7EE85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8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6438-ADEB-4B2D-99A5-0699C924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606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Iteration 3:</a:t>
            </a:r>
            <a:br>
              <a:rPr lang="en-US" sz="2400" dirty="0"/>
            </a:br>
            <a:r>
              <a:rPr lang="en-US" sz="2400" dirty="0"/>
              <a:t>UML diagrams for Bundle Bid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2418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F2DF955-5057-45F2-BE28-2B28603EAAE1}"/>
              </a:ext>
            </a:extLst>
          </p:cNvPr>
          <p:cNvGrpSpPr/>
          <p:nvPr/>
        </p:nvGrpSpPr>
        <p:grpSpPr>
          <a:xfrm>
            <a:off x="8263678" y="2182500"/>
            <a:ext cx="2931691" cy="1651865"/>
            <a:chOff x="3684231" y="544099"/>
            <a:chExt cx="2931691" cy="16518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FF9FF-03BD-4903-9B20-C310BDC156D7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Payments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F77C5E-63C7-467F-89ED-2F299A048754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Payment_ID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PaymentDetails</a:t>
              </a:r>
              <a:r>
                <a:rPr lang="en-US" sz="1200" dirty="0">
                  <a:solidFill>
                    <a:schemeClr val="dk1"/>
                  </a:solidFill>
                </a:rPr>
                <a:t> ID: Int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Seller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Buyer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Product ID: String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FBBFD1-5AF8-4C57-8428-989B5561030E}"/>
                </a:ext>
              </a:extLst>
            </p:cNvPr>
            <p:cNvSpPr txBox="1"/>
            <p:nvPr/>
          </p:nvSpPr>
          <p:spPr>
            <a:xfrm>
              <a:off x="3686291" y="1918965"/>
              <a:ext cx="292963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dk1"/>
                  </a:solidFill>
                </a:rPr>
                <a:t>get_payment_status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C77CC3-D69E-4B08-9937-AF16C82D355C}"/>
              </a:ext>
            </a:extLst>
          </p:cNvPr>
          <p:cNvGrpSpPr/>
          <p:nvPr/>
        </p:nvGrpSpPr>
        <p:grpSpPr>
          <a:xfrm>
            <a:off x="645956" y="539534"/>
            <a:ext cx="2929633" cy="3498695"/>
            <a:chOff x="3684231" y="544099"/>
            <a:chExt cx="2929633" cy="34986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43A585-777E-410C-B832-A095E6264113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Sellers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E68232-F93A-49D6-B55E-3787A64C8C1A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Seller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Product ID: String 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seller_name</a:t>
              </a:r>
              <a:r>
                <a:rPr lang="en-US" sz="1200" dirty="0">
                  <a:solidFill>
                    <a:schemeClr val="dk1"/>
                  </a:solidFill>
                </a:rPr>
                <a:t>: String 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Email: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date_of_birth</a:t>
              </a:r>
              <a:r>
                <a:rPr lang="en-US" sz="1200" dirty="0">
                  <a:solidFill>
                    <a:schemeClr val="dk1"/>
                  </a:solidFill>
                </a:rPr>
                <a:t>: Date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seller_password</a:t>
              </a:r>
              <a:r>
                <a:rPr lang="en-US" sz="1200" dirty="0">
                  <a:solidFill>
                    <a:schemeClr val="dk1"/>
                  </a:solidFill>
                </a:rPr>
                <a:t>: String 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seller_phno</a:t>
              </a:r>
              <a:r>
                <a:rPr lang="en-US" sz="1200" dirty="0">
                  <a:solidFill>
                    <a:schemeClr val="dk1"/>
                  </a:solidFill>
                </a:rPr>
                <a:t>: </a:t>
              </a:r>
              <a:r>
                <a:rPr lang="en-US" sz="1200" dirty="0" err="1">
                  <a:solidFill>
                    <a:schemeClr val="dk1"/>
                  </a:solidFill>
                </a:rPr>
                <a:t>DecimalFormat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34271D-FE0C-46CC-9A80-578A10058D43}"/>
                </a:ext>
              </a:extLst>
            </p:cNvPr>
            <p:cNvSpPr txBox="1"/>
            <p:nvPr/>
          </p:nvSpPr>
          <p:spPr>
            <a:xfrm>
              <a:off x="3684231" y="2288468"/>
              <a:ext cx="292963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dk1"/>
                  </a:solidFill>
                </a:rPr>
                <a:t>create_seller_account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update_seller_account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create_product_details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modify_product_details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delete_product_details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insert_account_details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get_buyers_details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selling_history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payment_details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D8A6FC-FEFB-407B-A8EE-D19DAF774F1C}"/>
              </a:ext>
            </a:extLst>
          </p:cNvPr>
          <p:cNvGrpSpPr/>
          <p:nvPr/>
        </p:nvGrpSpPr>
        <p:grpSpPr>
          <a:xfrm>
            <a:off x="4108595" y="3023966"/>
            <a:ext cx="2929633" cy="3688161"/>
            <a:chOff x="3684231" y="544099"/>
            <a:chExt cx="2929633" cy="368816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25BD99-94A6-493D-9027-8DB6CF6E9E45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Buyers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E13A88-DF5C-4ADD-BD97-6347A4167CC4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Buyer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Product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Bid ID: Int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buyer_name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Email: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date_of_birth</a:t>
              </a:r>
              <a:r>
                <a:rPr lang="en-US" sz="1200" dirty="0">
                  <a:solidFill>
                    <a:schemeClr val="dk1"/>
                  </a:solidFill>
                </a:rPr>
                <a:t>: Date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buyer_password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buyer_phno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698C9C-036B-42B5-9525-8E7F9D49BACE}"/>
                </a:ext>
              </a:extLst>
            </p:cNvPr>
            <p:cNvSpPr txBox="1"/>
            <p:nvPr/>
          </p:nvSpPr>
          <p:spPr>
            <a:xfrm>
              <a:off x="3684231" y="2477934"/>
              <a:ext cx="292963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dk1"/>
                  </a:solidFill>
                </a:rPr>
                <a:t>create_buyer_account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update_buyer_account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search_a_product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search_a_product_category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search_a_product_subcategory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get_product_details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bid_a_new_product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bidding_history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payment_details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A432562-6E4B-41A8-A0F4-4D1BD7B7E6EA}"/>
              </a:ext>
            </a:extLst>
          </p:cNvPr>
          <p:cNvSpPr txBox="1"/>
          <p:nvPr/>
        </p:nvSpPr>
        <p:spPr>
          <a:xfrm>
            <a:off x="5782962" y="663359"/>
            <a:ext cx="4110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 Diagram for Bundle Bid application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05.02 Payment Verification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1F24022-6FC5-44C7-B0E6-534DCD1405B1}"/>
              </a:ext>
            </a:extLst>
          </p:cNvPr>
          <p:cNvGrpSpPr/>
          <p:nvPr/>
        </p:nvGrpSpPr>
        <p:grpSpPr>
          <a:xfrm>
            <a:off x="7035139" y="3023071"/>
            <a:ext cx="1227512" cy="1040031"/>
            <a:chOff x="5923032" y="3077796"/>
            <a:chExt cx="1227512" cy="1040031"/>
          </a:xfrm>
        </p:grpSpPr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DAC041BD-38E2-472E-B715-4CE0DE9B9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6119" y="3383025"/>
              <a:ext cx="1224425" cy="7309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729B2E4-400C-49D4-BF36-05C32AFD4BB5}"/>
                </a:ext>
              </a:extLst>
            </p:cNvPr>
            <p:cNvGrpSpPr/>
            <p:nvPr/>
          </p:nvGrpSpPr>
          <p:grpSpPr>
            <a:xfrm>
              <a:off x="5923032" y="3077796"/>
              <a:ext cx="1103574" cy="1040031"/>
              <a:chOff x="5923032" y="3077796"/>
              <a:chExt cx="1103574" cy="1040031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29D56C-0946-49E5-8F29-FE0300131BD8}"/>
                  </a:ext>
                </a:extLst>
              </p:cNvPr>
              <p:cNvSpPr txBox="1"/>
              <p:nvPr/>
            </p:nvSpPr>
            <p:spPr>
              <a:xfrm>
                <a:off x="5923032" y="3748495"/>
                <a:ext cx="20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2B7459-747C-4E12-8124-152871ECBDD6}"/>
                  </a:ext>
                </a:extLst>
              </p:cNvPr>
              <p:cNvSpPr txBox="1"/>
              <p:nvPr/>
            </p:nvSpPr>
            <p:spPr>
              <a:xfrm>
                <a:off x="6822419" y="3077796"/>
                <a:ext cx="20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A60C79F-0CB8-4A2B-8BC9-71931D217270}"/>
              </a:ext>
            </a:extLst>
          </p:cNvPr>
          <p:cNvCxnSpPr/>
          <p:nvPr/>
        </p:nvCxnSpPr>
        <p:spPr>
          <a:xfrm>
            <a:off x="3575587" y="1393794"/>
            <a:ext cx="4687064" cy="1376039"/>
          </a:xfrm>
          <a:prstGeom prst="bentConnector3">
            <a:avLst>
              <a:gd name="adj1" fmla="val 346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42C3F3C-973C-4E24-BCA1-5B6EDE1A96F6}"/>
              </a:ext>
            </a:extLst>
          </p:cNvPr>
          <p:cNvGrpSpPr/>
          <p:nvPr/>
        </p:nvGrpSpPr>
        <p:grpSpPr>
          <a:xfrm>
            <a:off x="3617180" y="1024462"/>
            <a:ext cx="4520204" cy="1754372"/>
            <a:chOff x="3617180" y="1024462"/>
            <a:chExt cx="4520204" cy="17543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484245-D989-4376-97D7-89056AB54D60}"/>
                </a:ext>
              </a:extLst>
            </p:cNvPr>
            <p:cNvSpPr txBox="1"/>
            <p:nvPr/>
          </p:nvSpPr>
          <p:spPr>
            <a:xfrm>
              <a:off x="3617180" y="1024462"/>
              <a:ext cx="166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BB43C6-8B1C-44D4-9D08-A32593A8F868}"/>
                </a:ext>
              </a:extLst>
            </p:cNvPr>
            <p:cNvSpPr txBox="1"/>
            <p:nvPr/>
          </p:nvSpPr>
          <p:spPr>
            <a:xfrm>
              <a:off x="7971208" y="2409502"/>
              <a:ext cx="166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14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E0A25-B70B-4794-88C1-C06A264CDDB4}"/>
              </a:ext>
            </a:extLst>
          </p:cNvPr>
          <p:cNvSpPr/>
          <p:nvPr/>
        </p:nvSpPr>
        <p:spPr>
          <a:xfrm>
            <a:off x="289560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UML Diagram for Bundle Bid application</a:t>
            </a:r>
          </a:p>
          <a:p>
            <a:pPr algn="ctr"/>
            <a:r>
              <a:rPr lang="en-US" dirty="0"/>
              <a:t>Sequence Diagram</a:t>
            </a:r>
          </a:p>
          <a:p>
            <a:pPr algn="ctr"/>
            <a:r>
              <a:rPr lang="en-US" dirty="0"/>
              <a:t>05.01 Send Payment Details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8E6B73-5FC8-4032-ADC6-982C611A6A93}"/>
              </a:ext>
            </a:extLst>
          </p:cNvPr>
          <p:cNvGrpSpPr/>
          <p:nvPr/>
        </p:nvGrpSpPr>
        <p:grpSpPr>
          <a:xfrm>
            <a:off x="695324" y="904876"/>
            <a:ext cx="419101" cy="762000"/>
            <a:chOff x="1647825" y="1609725"/>
            <a:chExt cx="600076" cy="11144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AF901A-B1EF-4A0F-BA33-9B96566BCAFF}"/>
                </a:ext>
              </a:extLst>
            </p:cNvPr>
            <p:cNvCxnSpPr>
              <a:cxnSpLocks/>
            </p:cNvCxnSpPr>
            <p:nvPr/>
          </p:nvCxnSpPr>
          <p:spPr>
            <a:xfrm>
              <a:off x="1933575" y="1924050"/>
              <a:ext cx="9525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6F86119-2EFE-4984-9CD6-C6F5270FE4F1}"/>
                </a:ext>
              </a:extLst>
            </p:cNvPr>
            <p:cNvGrpSpPr/>
            <p:nvPr/>
          </p:nvGrpSpPr>
          <p:grpSpPr>
            <a:xfrm>
              <a:off x="1647825" y="1609725"/>
              <a:ext cx="600076" cy="1114425"/>
              <a:chOff x="1647825" y="1609725"/>
              <a:chExt cx="600076" cy="111442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74219FA-D12B-4998-B1F0-042232FAE903}"/>
                  </a:ext>
                </a:extLst>
              </p:cNvPr>
              <p:cNvSpPr/>
              <p:nvPr/>
            </p:nvSpPr>
            <p:spPr>
              <a:xfrm>
                <a:off x="1762124" y="1609725"/>
                <a:ext cx="352425" cy="3143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9DEFD2B-E9D5-41CF-816C-71C1C5616CED}"/>
                  </a:ext>
                </a:extLst>
              </p:cNvPr>
              <p:cNvCxnSpPr>
                <a:cxnSpLocks/>
                <a:endCxn id="5" idx="4"/>
              </p:cNvCxnSpPr>
              <p:nvPr/>
            </p:nvCxnSpPr>
            <p:spPr>
              <a:xfrm flipV="1">
                <a:off x="1647825" y="1924050"/>
                <a:ext cx="29051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810A1C4-8109-4A18-9864-146A62CB9927}"/>
                  </a:ext>
                </a:extLst>
              </p:cNvPr>
              <p:cNvCxnSpPr>
                <a:cxnSpLocks/>
                <a:endCxn id="5" idx="4"/>
              </p:cNvCxnSpPr>
              <p:nvPr/>
            </p:nvCxnSpPr>
            <p:spPr>
              <a:xfrm flipH="1" flipV="1">
                <a:off x="1938337" y="1924050"/>
                <a:ext cx="309564" cy="314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5A2967-4E67-4725-A4E2-39164DE6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7825" y="2409825"/>
                <a:ext cx="28575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2D4590F-F548-4BAD-B7A7-BDCD768C0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2409825"/>
                <a:ext cx="285750" cy="285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AF4ADF2-9DD1-46FB-AE74-EAAC537AF938}"/>
              </a:ext>
            </a:extLst>
          </p:cNvPr>
          <p:cNvSpPr txBox="1"/>
          <p:nvPr/>
        </p:nvSpPr>
        <p:spPr>
          <a:xfrm>
            <a:off x="2419350" y="1322510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84231-6700-4083-AD29-2D6B48B5CFFB}"/>
              </a:ext>
            </a:extLst>
          </p:cNvPr>
          <p:cNvSpPr txBox="1"/>
          <p:nvPr/>
        </p:nvSpPr>
        <p:spPr>
          <a:xfrm>
            <a:off x="9266185" y="1331572"/>
            <a:ext cx="186688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Payment Details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5354B8-C784-4877-B9BA-7B3E3AE750E7}"/>
              </a:ext>
            </a:extLst>
          </p:cNvPr>
          <p:cNvSpPr txBox="1"/>
          <p:nvPr/>
        </p:nvSpPr>
        <p:spPr>
          <a:xfrm>
            <a:off x="5933778" y="1322510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Buyer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1AABC5-5282-4832-BD2C-6DA7FD456D69}"/>
                  </a:ext>
                </a:extLst>
              </p14:cNvPr>
              <p14:cNvContentPartPr/>
              <p14:nvPr/>
            </p14:nvContentPartPr>
            <p14:xfrm>
              <a:off x="2695065" y="2981010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1AABC5-5282-4832-BD2C-6DA7FD456D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7425" y="287337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5A1C6BF-3C18-49C4-B55F-D0E4C0C5837F}"/>
                  </a:ext>
                </a:extLst>
              </p14:cNvPr>
              <p14:cNvContentPartPr/>
              <p14:nvPr/>
            </p14:nvContentPartPr>
            <p14:xfrm>
              <a:off x="-724215" y="1342650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5A1C6BF-3C18-49C4-B55F-D0E4C0C583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1855" y="1325010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F8B0DC-0AE0-4B40-ADE4-004ADC2D48EB}"/>
              </a:ext>
            </a:extLst>
          </p:cNvPr>
          <p:cNvCxnSpPr/>
          <p:nvPr/>
        </p:nvCxnSpPr>
        <p:spPr>
          <a:xfrm>
            <a:off x="901548" y="1666876"/>
            <a:ext cx="0" cy="48386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8EC794-7DEF-42CB-A29E-D6122B4BCCF3}"/>
              </a:ext>
            </a:extLst>
          </p:cNvPr>
          <p:cNvCxnSpPr/>
          <p:nvPr/>
        </p:nvCxnSpPr>
        <p:spPr>
          <a:xfrm>
            <a:off x="10235142" y="1691842"/>
            <a:ext cx="0" cy="48386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B1FBCF-E57A-481F-93FF-F4FD9548A76E}"/>
              </a:ext>
            </a:extLst>
          </p:cNvPr>
          <p:cNvCxnSpPr/>
          <p:nvPr/>
        </p:nvCxnSpPr>
        <p:spPr>
          <a:xfrm>
            <a:off x="6523422" y="1691842"/>
            <a:ext cx="0" cy="48386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66E387B-4A6F-4673-8E61-52741A6786E4}"/>
              </a:ext>
            </a:extLst>
          </p:cNvPr>
          <p:cNvCxnSpPr/>
          <p:nvPr/>
        </p:nvCxnSpPr>
        <p:spPr>
          <a:xfrm>
            <a:off x="3008994" y="1691842"/>
            <a:ext cx="0" cy="48386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ADD753C-AD42-4D7F-A13A-4C628C32F5CE}"/>
              </a:ext>
            </a:extLst>
          </p:cNvPr>
          <p:cNvSpPr/>
          <p:nvPr/>
        </p:nvSpPr>
        <p:spPr>
          <a:xfrm>
            <a:off x="795110" y="1857375"/>
            <a:ext cx="244847" cy="2597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CA6D61-C37C-411C-A8A9-3135AB821E19}"/>
              </a:ext>
            </a:extLst>
          </p:cNvPr>
          <p:cNvSpPr/>
          <p:nvPr/>
        </p:nvSpPr>
        <p:spPr>
          <a:xfrm>
            <a:off x="2924791" y="2156979"/>
            <a:ext cx="188594" cy="933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602CBC-D5D6-4B45-9011-9FB63ECCEF5F}"/>
              </a:ext>
            </a:extLst>
          </p:cNvPr>
          <p:cNvSpPr/>
          <p:nvPr/>
        </p:nvSpPr>
        <p:spPr>
          <a:xfrm>
            <a:off x="6418005" y="3183187"/>
            <a:ext cx="204151" cy="1339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08DBB1-9513-498D-B6DE-6DD1ACA1C44B}"/>
              </a:ext>
            </a:extLst>
          </p:cNvPr>
          <p:cNvSpPr/>
          <p:nvPr/>
        </p:nvSpPr>
        <p:spPr>
          <a:xfrm>
            <a:off x="10122056" y="1917279"/>
            <a:ext cx="223108" cy="2540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A64B72-1B70-4D6F-8060-38050A43A788}"/>
              </a:ext>
            </a:extLst>
          </p:cNvPr>
          <p:cNvCxnSpPr/>
          <p:nvPr/>
        </p:nvCxnSpPr>
        <p:spPr>
          <a:xfrm>
            <a:off x="1021283" y="2762250"/>
            <a:ext cx="18743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438BC75-A271-411C-8C57-BEC2DE90316B}"/>
              </a:ext>
            </a:extLst>
          </p:cNvPr>
          <p:cNvGrpSpPr/>
          <p:nvPr/>
        </p:nvGrpSpPr>
        <p:grpSpPr>
          <a:xfrm>
            <a:off x="3113204" y="2064820"/>
            <a:ext cx="7001001" cy="784263"/>
            <a:chOff x="3121054" y="1914784"/>
            <a:chExt cx="7001001" cy="784263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91D2CC4-FB4A-4502-A2A3-04878826072B}"/>
                </a:ext>
              </a:extLst>
            </p:cNvPr>
            <p:cNvCxnSpPr>
              <a:cxnSpLocks/>
            </p:cNvCxnSpPr>
            <p:nvPr/>
          </p:nvCxnSpPr>
          <p:spPr>
            <a:xfrm>
              <a:off x="3131245" y="2240973"/>
              <a:ext cx="69908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5F31254-D3EA-444B-8F06-FD4FABAB7A25}"/>
                </a:ext>
              </a:extLst>
            </p:cNvPr>
            <p:cNvGrpSpPr/>
            <p:nvPr/>
          </p:nvGrpSpPr>
          <p:grpSpPr>
            <a:xfrm>
              <a:off x="3121054" y="1914784"/>
              <a:ext cx="6993327" cy="784263"/>
              <a:chOff x="3128728" y="1906356"/>
              <a:chExt cx="6993327" cy="784263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B3F5B2A-B968-487B-93BA-F0F96383865A}"/>
                  </a:ext>
                </a:extLst>
              </p:cNvPr>
              <p:cNvSpPr txBox="1"/>
              <p:nvPr/>
            </p:nvSpPr>
            <p:spPr>
              <a:xfrm>
                <a:off x="5537077" y="1906356"/>
                <a:ext cx="2949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Insert account details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F55EB8-192F-4325-BE91-26B667BEB7D9}"/>
                  </a:ext>
                </a:extLst>
              </p:cNvPr>
              <p:cNvSpPr txBox="1"/>
              <p:nvPr/>
            </p:nvSpPr>
            <p:spPr>
              <a:xfrm>
                <a:off x="5202558" y="2321286"/>
                <a:ext cx="2552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display product details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B21FC25F-39CF-4343-A0E0-B0E02A834F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28728" y="2674868"/>
                <a:ext cx="6993327" cy="15751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884182F7-EDDE-4D69-BDDF-482D88AF47DA}"/>
              </a:ext>
            </a:extLst>
          </p:cNvPr>
          <p:cNvSpPr txBox="1"/>
          <p:nvPr/>
        </p:nvSpPr>
        <p:spPr>
          <a:xfrm>
            <a:off x="1561470" y="2425640"/>
            <a:ext cx="156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77B93C-FBDC-4C12-8C07-938E0626340E}"/>
              </a:ext>
            </a:extLst>
          </p:cNvPr>
          <p:cNvGrpSpPr/>
          <p:nvPr/>
        </p:nvGrpSpPr>
        <p:grpSpPr>
          <a:xfrm>
            <a:off x="1039957" y="3355623"/>
            <a:ext cx="5370198" cy="369332"/>
            <a:chOff x="1039957" y="4962487"/>
            <a:chExt cx="5370198" cy="369332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8FF0C82-72AA-4746-8E6E-33BA923DC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957" y="5298139"/>
              <a:ext cx="5370198" cy="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7BC6BEC-0F87-49B6-B4C6-ACCD49E3AC76}"/>
                </a:ext>
              </a:extLst>
            </p:cNvPr>
            <p:cNvSpPr txBox="1"/>
            <p:nvPr/>
          </p:nvSpPr>
          <p:spPr>
            <a:xfrm>
              <a:off x="3089548" y="4962487"/>
              <a:ext cx="1563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login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7BD376-1BCA-4361-884C-ADD185865136}"/>
              </a:ext>
            </a:extLst>
          </p:cNvPr>
          <p:cNvGrpSpPr/>
          <p:nvPr/>
        </p:nvGrpSpPr>
        <p:grpSpPr>
          <a:xfrm>
            <a:off x="6627450" y="3112168"/>
            <a:ext cx="3566888" cy="1205511"/>
            <a:chOff x="6636328" y="3728712"/>
            <a:chExt cx="3566888" cy="1205511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8B62125-D5C5-4226-A187-082537F2D5B4}"/>
                </a:ext>
              </a:extLst>
            </p:cNvPr>
            <p:cNvCxnSpPr/>
            <p:nvPr/>
          </p:nvCxnSpPr>
          <p:spPr>
            <a:xfrm>
              <a:off x="6636328" y="4031309"/>
              <a:ext cx="3485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DCBE228-E9BA-4BEA-B3A1-36CC8C165B06}"/>
                </a:ext>
              </a:extLst>
            </p:cNvPr>
            <p:cNvCxnSpPr/>
            <p:nvPr/>
          </p:nvCxnSpPr>
          <p:spPr>
            <a:xfrm>
              <a:off x="6648793" y="4446102"/>
              <a:ext cx="348572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74162AA-2183-47A4-968E-7422B08CBB79}"/>
                </a:ext>
              </a:extLst>
            </p:cNvPr>
            <p:cNvCxnSpPr/>
            <p:nvPr/>
          </p:nvCxnSpPr>
          <p:spPr>
            <a:xfrm>
              <a:off x="6648793" y="4894498"/>
              <a:ext cx="348572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4B482E8-C256-4E38-8E07-23A8C44AF4C2}"/>
                </a:ext>
              </a:extLst>
            </p:cNvPr>
            <p:cNvSpPr txBox="1"/>
            <p:nvPr/>
          </p:nvSpPr>
          <p:spPr>
            <a:xfrm>
              <a:off x="7043979" y="3728712"/>
              <a:ext cx="314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Insert payment details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2FE568F-FBB1-49FF-B195-32EC2EC85726}"/>
                </a:ext>
              </a:extLst>
            </p:cNvPr>
            <p:cNvSpPr txBox="1"/>
            <p:nvPr/>
          </p:nvSpPr>
          <p:spPr>
            <a:xfrm>
              <a:off x="7086160" y="4119925"/>
              <a:ext cx="3117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display product details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DF6433B-1AD6-4D31-8A1B-38E83BB5130F}"/>
                </a:ext>
              </a:extLst>
            </p:cNvPr>
            <p:cNvSpPr txBox="1"/>
            <p:nvPr/>
          </p:nvSpPr>
          <p:spPr>
            <a:xfrm>
              <a:off x="7344780" y="4564891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payment details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086B715-6FCF-4AB8-AA9D-5F7954D8D8CE}"/>
              </a:ext>
            </a:extLst>
          </p:cNvPr>
          <p:cNvCxnSpPr>
            <a:cxnSpLocks/>
          </p:cNvCxnSpPr>
          <p:nvPr/>
        </p:nvCxnSpPr>
        <p:spPr>
          <a:xfrm flipH="1">
            <a:off x="3123395" y="2833332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85C320-CE0C-4177-9C4E-9E9D253EC225}"/>
              </a:ext>
            </a:extLst>
          </p:cNvPr>
          <p:cNvCxnSpPr>
            <a:cxnSpLocks/>
          </p:cNvCxnSpPr>
          <p:nvPr/>
        </p:nvCxnSpPr>
        <p:spPr>
          <a:xfrm flipH="1">
            <a:off x="6622156" y="3829558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7F440E3-EEAB-41FB-88E5-EABCB614494E}"/>
              </a:ext>
            </a:extLst>
          </p:cNvPr>
          <p:cNvCxnSpPr>
            <a:cxnSpLocks/>
          </p:cNvCxnSpPr>
          <p:nvPr/>
        </p:nvCxnSpPr>
        <p:spPr>
          <a:xfrm flipH="1">
            <a:off x="6631037" y="4282130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4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E0A25-B70B-4794-88C1-C06A264CDDB4}"/>
              </a:ext>
            </a:extLst>
          </p:cNvPr>
          <p:cNvSpPr/>
          <p:nvPr/>
        </p:nvSpPr>
        <p:spPr>
          <a:xfrm>
            <a:off x="289560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UML Diagram for Bundle Bid application</a:t>
            </a:r>
          </a:p>
          <a:p>
            <a:pPr algn="ctr"/>
            <a:r>
              <a:rPr lang="en-US" dirty="0"/>
              <a:t>Sequence Diagram</a:t>
            </a:r>
          </a:p>
          <a:p>
            <a:pPr algn="ctr"/>
            <a:r>
              <a:rPr lang="en-US" dirty="0"/>
              <a:t>05.02 Payment Verification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8E6B73-5FC8-4032-ADC6-982C611A6A93}"/>
              </a:ext>
            </a:extLst>
          </p:cNvPr>
          <p:cNvGrpSpPr/>
          <p:nvPr/>
        </p:nvGrpSpPr>
        <p:grpSpPr>
          <a:xfrm>
            <a:off x="695324" y="904876"/>
            <a:ext cx="419101" cy="762000"/>
            <a:chOff x="1647825" y="1609725"/>
            <a:chExt cx="600076" cy="11144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AF901A-B1EF-4A0F-BA33-9B96566BCAFF}"/>
                </a:ext>
              </a:extLst>
            </p:cNvPr>
            <p:cNvCxnSpPr>
              <a:cxnSpLocks/>
            </p:cNvCxnSpPr>
            <p:nvPr/>
          </p:nvCxnSpPr>
          <p:spPr>
            <a:xfrm>
              <a:off x="1933575" y="1924050"/>
              <a:ext cx="9525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6F86119-2EFE-4984-9CD6-C6F5270FE4F1}"/>
                </a:ext>
              </a:extLst>
            </p:cNvPr>
            <p:cNvGrpSpPr/>
            <p:nvPr/>
          </p:nvGrpSpPr>
          <p:grpSpPr>
            <a:xfrm>
              <a:off x="1647825" y="1609725"/>
              <a:ext cx="600076" cy="1114425"/>
              <a:chOff x="1647825" y="1609725"/>
              <a:chExt cx="600076" cy="111442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74219FA-D12B-4998-B1F0-042232FAE903}"/>
                  </a:ext>
                </a:extLst>
              </p:cNvPr>
              <p:cNvSpPr/>
              <p:nvPr/>
            </p:nvSpPr>
            <p:spPr>
              <a:xfrm>
                <a:off x="1762124" y="1609725"/>
                <a:ext cx="352425" cy="3143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9DEFD2B-E9D5-41CF-816C-71C1C5616CED}"/>
                  </a:ext>
                </a:extLst>
              </p:cNvPr>
              <p:cNvCxnSpPr>
                <a:cxnSpLocks/>
                <a:endCxn id="5" idx="4"/>
              </p:cNvCxnSpPr>
              <p:nvPr/>
            </p:nvCxnSpPr>
            <p:spPr>
              <a:xfrm flipV="1">
                <a:off x="1647825" y="1924050"/>
                <a:ext cx="29051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810A1C4-8109-4A18-9864-146A62CB9927}"/>
                  </a:ext>
                </a:extLst>
              </p:cNvPr>
              <p:cNvCxnSpPr>
                <a:cxnSpLocks/>
                <a:endCxn id="5" idx="4"/>
              </p:cNvCxnSpPr>
              <p:nvPr/>
            </p:nvCxnSpPr>
            <p:spPr>
              <a:xfrm flipH="1" flipV="1">
                <a:off x="1938337" y="1924050"/>
                <a:ext cx="309564" cy="314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5A2967-4E67-4725-A4E2-39164DE6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7825" y="2409825"/>
                <a:ext cx="28575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2D4590F-F548-4BAD-B7A7-BDCD768C0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2409825"/>
                <a:ext cx="285750" cy="285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AF4ADF2-9DD1-46FB-AE74-EAAC537AF938}"/>
              </a:ext>
            </a:extLst>
          </p:cNvPr>
          <p:cNvSpPr txBox="1"/>
          <p:nvPr/>
        </p:nvSpPr>
        <p:spPr>
          <a:xfrm>
            <a:off x="2419350" y="1322510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84231-6700-4083-AD29-2D6B48B5CFFB}"/>
              </a:ext>
            </a:extLst>
          </p:cNvPr>
          <p:cNvSpPr txBox="1"/>
          <p:nvPr/>
        </p:nvSpPr>
        <p:spPr>
          <a:xfrm>
            <a:off x="9616433" y="1331572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Payments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5354B8-C784-4877-B9BA-7B3E3AE750E7}"/>
              </a:ext>
            </a:extLst>
          </p:cNvPr>
          <p:cNvSpPr txBox="1"/>
          <p:nvPr/>
        </p:nvSpPr>
        <p:spPr>
          <a:xfrm>
            <a:off x="5933778" y="1322510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Buyer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1AABC5-5282-4832-BD2C-6DA7FD456D69}"/>
                  </a:ext>
                </a:extLst>
              </p14:cNvPr>
              <p14:cNvContentPartPr/>
              <p14:nvPr/>
            </p14:nvContentPartPr>
            <p14:xfrm>
              <a:off x="2695065" y="2981010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1AABC5-5282-4832-BD2C-6DA7FD456D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7425" y="287337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5A1C6BF-3C18-49C4-B55F-D0E4C0C5837F}"/>
                  </a:ext>
                </a:extLst>
              </p14:cNvPr>
              <p14:cNvContentPartPr/>
              <p14:nvPr/>
            </p14:nvContentPartPr>
            <p14:xfrm>
              <a:off x="-724215" y="1342650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5A1C6BF-3C18-49C4-B55F-D0E4C0C583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1855" y="1325010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F8B0DC-0AE0-4B40-ADE4-004ADC2D48EB}"/>
              </a:ext>
            </a:extLst>
          </p:cNvPr>
          <p:cNvCxnSpPr/>
          <p:nvPr/>
        </p:nvCxnSpPr>
        <p:spPr>
          <a:xfrm>
            <a:off x="901548" y="1666876"/>
            <a:ext cx="0" cy="48386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8EC794-7DEF-42CB-A29E-D6122B4BCCF3}"/>
              </a:ext>
            </a:extLst>
          </p:cNvPr>
          <p:cNvCxnSpPr/>
          <p:nvPr/>
        </p:nvCxnSpPr>
        <p:spPr>
          <a:xfrm>
            <a:off x="10235142" y="1691842"/>
            <a:ext cx="0" cy="48386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B1FBCF-E57A-481F-93FF-F4FD9548A76E}"/>
              </a:ext>
            </a:extLst>
          </p:cNvPr>
          <p:cNvCxnSpPr/>
          <p:nvPr/>
        </p:nvCxnSpPr>
        <p:spPr>
          <a:xfrm>
            <a:off x="6523422" y="1691842"/>
            <a:ext cx="0" cy="48386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66E387B-4A6F-4673-8E61-52741A6786E4}"/>
              </a:ext>
            </a:extLst>
          </p:cNvPr>
          <p:cNvCxnSpPr/>
          <p:nvPr/>
        </p:nvCxnSpPr>
        <p:spPr>
          <a:xfrm>
            <a:off x="3008994" y="1691842"/>
            <a:ext cx="0" cy="48386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ADD753C-AD42-4D7F-A13A-4C628C32F5CE}"/>
              </a:ext>
            </a:extLst>
          </p:cNvPr>
          <p:cNvSpPr/>
          <p:nvPr/>
        </p:nvSpPr>
        <p:spPr>
          <a:xfrm>
            <a:off x="795110" y="1857375"/>
            <a:ext cx="244847" cy="2597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CA6D61-C37C-411C-A8A9-3135AB821E19}"/>
              </a:ext>
            </a:extLst>
          </p:cNvPr>
          <p:cNvSpPr/>
          <p:nvPr/>
        </p:nvSpPr>
        <p:spPr>
          <a:xfrm>
            <a:off x="2924791" y="2156979"/>
            <a:ext cx="207472" cy="13339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602CBC-D5D6-4B45-9011-9FB63ECCEF5F}"/>
              </a:ext>
            </a:extLst>
          </p:cNvPr>
          <p:cNvSpPr/>
          <p:nvPr/>
        </p:nvSpPr>
        <p:spPr>
          <a:xfrm>
            <a:off x="6418006" y="3490966"/>
            <a:ext cx="199512" cy="1032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08DBB1-9513-498D-B6DE-6DD1ACA1C44B}"/>
              </a:ext>
            </a:extLst>
          </p:cNvPr>
          <p:cNvSpPr/>
          <p:nvPr/>
        </p:nvSpPr>
        <p:spPr>
          <a:xfrm>
            <a:off x="10122056" y="1917279"/>
            <a:ext cx="223108" cy="2540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A64B72-1B70-4D6F-8060-38050A43A788}"/>
              </a:ext>
            </a:extLst>
          </p:cNvPr>
          <p:cNvCxnSpPr/>
          <p:nvPr/>
        </p:nvCxnSpPr>
        <p:spPr>
          <a:xfrm>
            <a:off x="1021283" y="2762250"/>
            <a:ext cx="18743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438BC75-A271-411C-8C57-BEC2DE90316B}"/>
              </a:ext>
            </a:extLst>
          </p:cNvPr>
          <p:cNvGrpSpPr/>
          <p:nvPr/>
        </p:nvGrpSpPr>
        <p:grpSpPr>
          <a:xfrm>
            <a:off x="3113204" y="2064820"/>
            <a:ext cx="7001001" cy="784263"/>
            <a:chOff x="3121054" y="1914784"/>
            <a:chExt cx="7001001" cy="784263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91D2CC4-FB4A-4502-A2A3-04878826072B}"/>
                </a:ext>
              </a:extLst>
            </p:cNvPr>
            <p:cNvCxnSpPr>
              <a:cxnSpLocks/>
            </p:cNvCxnSpPr>
            <p:nvPr/>
          </p:nvCxnSpPr>
          <p:spPr>
            <a:xfrm>
              <a:off x="3131245" y="2240973"/>
              <a:ext cx="699081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5F31254-D3EA-444B-8F06-FD4FABAB7A25}"/>
                </a:ext>
              </a:extLst>
            </p:cNvPr>
            <p:cNvGrpSpPr/>
            <p:nvPr/>
          </p:nvGrpSpPr>
          <p:grpSpPr>
            <a:xfrm>
              <a:off x="3121054" y="1914784"/>
              <a:ext cx="6993327" cy="784263"/>
              <a:chOff x="3128728" y="1906356"/>
              <a:chExt cx="6993327" cy="784263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B3F5B2A-B968-487B-93BA-F0F96383865A}"/>
                  </a:ext>
                </a:extLst>
              </p:cNvPr>
              <p:cNvSpPr txBox="1"/>
              <p:nvPr/>
            </p:nvSpPr>
            <p:spPr>
              <a:xfrm>
                <a:off x="5623668" y="1906356"/>
                <a:ext cx="2552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get payment status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F55EB8-192F-4325-BE91-26B667BEB7D9}"/>
                  </a:ext>
                </a:extLst>
              </p:cNvPr>
              <p:cNvSpPr txBox="1"/>
              <p:nvPr/>
            </p:nvSpPr>
            <p:spPr>
              <a:xfrm>
                <a:off x="5202558" y="2321286"/>
                <a:ext cx="2552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display product details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B21FC25F-39CF-4343-A0E0-B0E02A834F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28728" y="2674868"/>
                <a:ext cx="6993327" cy="15751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884182F7-EDDE-4D69-BDDF-482D88AF47DA}"/>
              </a:ext>
            </a:extLst>
          </p:cNvPr>
          <p:cNvSpPr txBox="1"/>
          <p:nvPr/>
        </p:nvSpPr>
        <p:spPr>
          <a:xfrm>
            <a:off x="1561470" y="2425640"/>
            <a:ext cx="156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77B93C-FBDC-4C12-8C07-938E0626340E}"/>
              </a:ext>
            </a:extLst>
          </p:cNvPr>
          <p:cNvGrpSpPr/>
          <p:nvPr/>
        </p:nvGrpSpPr>
        <p:grpSpPr>
          <a:xfrm>
            <a:off x="1039957" y="3621958"/>
            <a:ext cx="5370198" cy="369332"/>
            <a:chOff x="1039957" y="4962487"/>
            <a:chExt cx="5370198" cy="369332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8FF0C82-72AA-4746-8E6E-33BA923DC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957" y="5298139"/>
              <a:ext cx="5370198" cy="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7BC6BEC-0F87-49B6-B4C6-ACCD49E3AC76}"/>
                </a:ext>
              </a:extLst>
            </p:cNvPr>
            <p:cNvSpPr txBox="1"/>
            <p:nvPr/>
          </p:nvSpPr>
          <p:spPr>
            <a:xfrm>
              <a:off x="3089548" y="4962487"/>
              <a:ext cx="1563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login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7BD376-1BCA-4361-884C-ADD185865136}"/>
              </a:ext>
            </a:extLst>
          </p:cNvPr>
          <p:cNvGrpSpPr/>
          <p:nvPr/>
        </p:nvGrpSpPr>
        <p:grpSpPr>
          <a:xfrm>
            <a:off x="6647757" y="3557014"/>
            <a:ext cx="3566888" cy="760545"/>
            <a:chOff x="6636328" y="3728712"/>
            <a:chExt cx="3566888" cy="76054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8B62125-D5C5-4226-A187-082537F2D5B4}"/>
                </a:ext>
              </a:extLst>
            </p:cNvPr>
            <p:cNvCxnSpPr/>
            <p:nvPr/>
          </p:nvCxnSpPr>
          <p:spPr>
            <a:xfrm>
              <a:off x="6636328" y="4031309"/>
              <a:ext cx="348572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DCBE228-E9BA-4BEA-B3A1-36CC8C165B06}"/>
                </a:ext>
              </a:extLst>
            </p:cNvPr>
            <p:cNvCxnSpPr/>
            <p:nvPr/>
          </p:nvCxnSpPr>
          <p:spPr>
            <a:xfrm>
              <a:off x="6648793" y="4446102"/>
              <a:ext cx="348572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4B482E8-C256-4E38-8E07-23A8C44AF4C2}"/>
                </a:ext>
              </a:extLst>
            </p:cNvPr>
            <p:cNvSpPr txBox="1"/>
            <p:nvPr/>
          </p:nvSpPr>
          <p:spPr>
            <a:xfrm>
              <a:off x="7249743" y="3728712"/>
              <a:ext cx="2934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get payment status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2FE568F-FBB1-49FF-B195-32EC2EC85726}"/>
                </a:ext>
              </a:extLst>
            </p:cNvPr>
            <p:cNvSpPr txBox="1"/>
            <p:nvPr/>
          </p:nvSpPr>
          <p:spPr>
            <a:xfrm>
              <a:off x="7086160" y="4119925"/>
              <a:ext cx="3117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display product details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4711DB-CCB8-4492-8680-0D491AA30428}"/>
              </a:ext>
            </a:extLst>
          </p:cNvPr>
          <p:cNvCxnSpPr>
            <a:cxnSpLocks/>
          </p:cNvCxnSpPr>
          <p:nvPr/>
        </p:nvCxnSpPr>
        <p:spPr>
          <a:xfrm flipH="1">
            <a:off x="3123395" y="2833332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42BC96-87D5-4FC5-8796-4A5CEB69BC4F}"/>
              </a:ext>
            </a:extLst>
          </p:cNvPr>
          <p:cNvCxnSpPr>
            <a:cxnSpLocks/>
          </p:cNvCxnSpPr>
          <p:nvPr/>
        </p:nvCxnSpPr>
        <p:spPr>
          <a:xfrm flipH="1">
            <a:off x="6611084" y="4268074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D3F2AA-A947-4D8F-AE6D-EA8783DD3477}"/>
              </a:ext>
            </a:extLst>
          </p:cNvPr>
          <p:cNvCxnSpPr>
            <a:cxnSpLocks/>
          </p:cNvCxnSpPr>
          <p:nvPr/>
        </p:nvCxnSpPr>
        <p:spPr>
          <a:xfrm flipH="1">
            <a:off x="3115996" y="2390931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850DF3-A24E-45D7-8803-DE5AF842353E}"/>
              </a:ext>
            </a:extLst>
          </p:cNvPr>
          <p:cNvCxnSpPr>
            <a:cxnSpLocks/>
          </p:cNvCxnSpPr>
          <p:nvPr/>
        </p:nvCxnSpPr>
        <p:spPr>
          <a:xfrm flipH="1">
            <a:off x="6632427" y="3862298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9E58BC4-BD00-4E49-9795-7CDBCAF9E36A}"/>
              </a:ext>
            </a:extLst>
          </p:cNvPr>
          <p:cNvCxnSpPr>
            <a:cxnSpLocks/>
          </p:cNvCxnSpPr>
          <p:nvPr/>
        </p:nvCxnSpPr>
        <p:spPr>
          <a:xfrm flipH="1" flipV="1">
            <a:off x="3113204" y="3290549"/>
            <a:ext cx="6993327" cy="157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CCA2CC2-4922-49E8-A4F8-AED441A7F38D}"/>
              </a:ext>
            </a:extLst>
          </p:cNvPr>
          <p:cNvCxnSpPr>
            <a:cxnSpLocks/>
          </p:cNvCxnSpPr>
          <p:nvPr/>
        </p:nvCxnSpPr>
        <p:spPr>
          <a:xfrm flipH="1">
            <a:off x="3115996" y="3296454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868229B-ADD3-48E6-8051-371C42221B54}"/>
              </a:ext>
            </a:extLst>
          </p:cNvPr>
          <p:cNvSpPr txBox="1"/>
          <p:nvPr/>
        </p:nvSpPr>
        <p:spPr>
          <a:xfrm>
            <a:off x="5464695" y="2943297"/>
            <a:ext cx="255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get buyer details</a:t>
            </a:r>
          </a:p>
        </p:txBody>
      </p:sp>
    </p:spTree>
    <p:extLst>
      <p:ext uri="{BB962C8B-B14F-4D97-AF65-F5344CB8AC3E}">
        <p14:creationId xmlns:p14="http://schemas.microsoft.com/office/powerpoint/2010/main" val="120199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F2DF955-5057-45F2-BE28-2B28603EAAE1}"/>
              </a:ext>
            </a:extLst>
          </p:cNvPr>
          <p:cNvGrpSpPr/>
          <p:nvPr/>
        </p:nvGrpSpPr>
        <p:grpSpPr>
          <a:xfrm>
            <a:off x="8367811" y="1854009"/>
            <a:ext cx="2931691" cy="2943842"/>
            <a:chOff x="3684231" y="544099"/>
            <a:chExt cx="2931691" cy="29438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FF9FF-03BD-4903-9B20-C310BDC156D7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F77C5E-63C7-467F-89ED-2F299A048754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938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Product ID: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product_name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product_desc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product_category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product_subcategory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bundle_quantity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start_price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buy_now_price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start_dateTime</a:t>
              </a:r>
              <a:r>
                <a:rPr lang="en-US" sz="1200" dirty="0">
                  <a:solidFill>
                    <a:schemeClr val="dk1"/>
                  </a:solidFill>
                </a:rPr>
                <a:t>: datetime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end_dateTime</a:t>
              </a:r>
              <a:r>
                <a:rPr lang="en-US" sz="1200" dirty="0">
                  <a:solidFill>
                    <a:schemeClr val="dk1"/>
                  </a:solidFill>
                </a:rPr>
                <a:t>: datetime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FBBFD1-5AF8-4C57-8428-989B5561030E}"/>
                </a:ext>
              </a:extLst>
            </p:cNvPr>
            <p:cNvSpPr txBox="1"/>
            <p:nvPr/>
          </p:nvSpPr>
          <p:spPr>
            <a:xfrm>
              <a:off x="3686291" y="2841610"/>
              <a:ext cx="292963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dk1"/>
                  </a:solidFill>
                </a:rPr>
                <a:t>create_product_details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get_a_new_bid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get_max_bid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C77CC3-D69E-4B08-9937-AF16C82D355C}"/>
              </a:ext>
            </a:extLst>
          </p:cNvPr>
          <p:cNvGrpSpPr/>
          <p:nvPr/>
        </p:nvGrpSpPr>
        <p:grpSpPr>
          <a:xfrm>
            <a:off x="209463" y="184208"/>
            <a:ext cx="2929633" cy="3498695"/>
            <a:chOff x="3684231" y="544099"/>
            <a:chExt cx="2929633" cy="34986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43A585-777E-410C-B832-A095E6264113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Sellers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E68232-F93A-49D6-B55E-3787A64C8C1A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Seller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Product ID: String 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seller_name</a:t>
              </a:r>
              <a:r>
                <a:rPr lang="en-US" sz="1200" dirty="0">
                  <a:solidFill>
                    <a:schemeClr val="dk1"/>
                  </a:solidFill>
                </a:rPr>
                <a:t>: String 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Email: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date_of_birth</a:t>
              </a:r>
              <a:r>
                <a:rPr lang="en-US" sz="1200" dirty="0">
                  <a:solidFill>
                    <a:schemeClr val="dk1"/>
                  </a:solidFill>
                </a:rPr>
                <a:t>: Date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seller_password</a:t>
              </a:r>
              <a:r>
                <a:rPr lang="en-US" sz="1200" dirty="0">
                  <a:solidFill>
                    <a:schemeClr val="dk1"/>
                  </a:solidFill>
                </a:rPr>
                <a:t>: String 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seller_phno</a:t>
              </a:r>
              <a:r>
                <a:rPr lang="en-US" sz="1200" dirty="0">
                  <a:solidFill>
                    <a:schemeClr val="dk1"/>
                  </a:solidFill>
                </a:rPr>
                <a:t>: </a:t>
              </a:r>
              <a:r>
                <a:rPr lang="en-US" sz="1200" dirty="0" err="1">
                  <a:solidFill>
                    <a:schemeClr val="dk1"/>
                  </a:solidFill>
                </a:rPr>
                <a:t>DecimalFormat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34271D-FE0C-46CC-9A80-578A10058D43}"/>
                </a:ext>
              </a:extLst>
            </p:cNvPr>
            <p:cNvSpPr txBox="1"/>
            <p:nvPr/>
          </p:nvSpPr>
          <p:spPr>
            <a:xfrm>
              <a:off x="3684231" y="2288468"/>
              <a:ext cx="292963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dk1"/>
                  </a:solidFill>
                </a:rPr>
                <a:t>create_seller_account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update_seller_account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create_product_details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modify_product_details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delete_product_details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insert_account_details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get_buyers_details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selling_history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payment_details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D8A6FC-FEFB-407B-A8EE-D19DAF774F1C}"/>
              </a:ext>
            </a:extLst>
          </p:cNvPr>
          <p:cNvGrpSpPr/>
          <p:nvPr/>
        </p:nvGrpSpPr>
        <p:grpSpPr>
          <a:xfrm>
            <a:off x="3261907" y="3110111"/>
            <a:ext cx="2929633" cy="3688161"/>
            <a:chOff x="3684231" y="544099"/>
            <a:chExt cx="2929633" cy="368816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25BD99-94A6-493D-9027-8DB6CF6E9E45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Buyers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E13A88-DF5C-4ADD-BD97-6347A4167CC4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Buyer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Product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Bid ID: Int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buyer_name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Email: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date_of_birth</a:t>
              </a:r>
              <a:r>
                <a:rPr lang="en-US" sz="1200" dirty="0">
                  <a:solidFill>
                    <a:schemeClr val="dk1"/>
                  </a:solidFill>
                </a:rPr>
                <a:t>: Date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buyer_password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buyer_phno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698C9C-036B-42B5-9525-8E7F9D49BACE}"/>
                </a:ext>
              </a:extLst>
            </p:cNvPr>
            <p:cNvSpPr txBox="1"/>
            <p:nvPr/>
          </p:nvSpPr>
          <p:spPr>
            <a:xfrm>
              <a:off x="3684231" y="2477934"/>
              <a:ext cx="292963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dk1"/>
                  </a:solidFill>
                </a:rPr>
                <a:t>create_buyer_account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update_buyer_account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search_a_product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search_a_product_category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search_a_product_subcategory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get_product_details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bid_a_new_product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bidding_history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payment_details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A432562-6E4B-41A8-A0F4-4D1BD7B7E6EA}"/>
              </a:ext>
            </a:extLst>
          </p:cNvPr>
          <p:cNvSpPr txBox="1"/>
          <p:nvPr/>
        </p:nvSpPr>
        <p:spPr>
          <a:xfrm>
            <a:off x="6439909" y="400446"/>
            <a:ext cx="4110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 Diagram for Bundle Bid application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03.01 Search a product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8C75654-3B81-4F4D-892C-A954D1BBEBF0}"/>
              </a:ext>
            </a:extLst>
          </p:cNvPr>
          <p:cNvCxnSpPr>
            <a:cxnSpLocks/>
          </p:cNvCxnSpPr>
          <p:nvPr/>
        </p:nvCxnSpPr>
        <p:spPr>
          <a:xfrm>
            <a:off x="3134273" y="938578"/>
            <a:ext cx="5231480" cy="17544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60CBDFD-893C-4617-BD0E-E7CEB0680A67}"/>
              </a:ext>
            </a:extLst>
          </p:cNvPr>
          <p:cNvSpPr txBox="1"/>
          <p:nvPr/>
        </p:nvSpPr>
        <p:spPr>
          <a:xfrm>
            <a:off x="3159813" y="553540"/>
            <a:ext cx="2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76AB39-A8F5-43AA-B7A2-DE5CBF9B6912}"/>
              </a:ext>
            </a:extLst>
          </p:cNvPr>
          <p:cNvSpPr txBox="1"/>
          <p:nvPr/>
        </p:nvSpPr>
        <p:spPr>
          <a:xfrm>
            <a:off x="8038657" y="2330993"/>
            <a:ext cx="2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11C8FD-A111-4CBB-9D29-03666B48FA27}"/>
              </a:ext>
            </a:extLst>
          </p:cNvPr>
          <p:cNvGrpSpPr/>
          <p:nvPr/>
        </p:nvGrpSpPr>
        <p:grpSpPr>
          <a:xfrm>
            <a:off x="6191540" y="3047409"/>
            <a:ext cx="2175243" cy="1206906"/>
            <a:chOff x="4975301" y="3104430"/>
            <a:chExt cx="2175243" cy="1206906"/>
          </a:xfrm>
        </p:grpSpPr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2D59CBDC-ECED-4A1C-B670-6630634BB16D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4975301" y="3383024"/>
              <a:ext cx="2175243" cy="92831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780E8B0-AF28-4A52-875F-F514625D8B43}"/>
                </a:ext>
              </a:extLst>
            </p:cNvPr>
            <p:cNvGrpSpPr/>
            <p:nvPr/>
          </p:nvGrpSpPr>
          <p:grpSpPr>
            <a:xfrm>
              <a:off x="5046867" y="3104430"/>
              <a:ext cx="1979739" cy="1206906"/>
              <a:chOff x="5046867" y="3104430"/>
              <a:chExt cx="1979739" cy="120690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F82721-BB59-44DF-91AB-A999899DA170}"/>
                  </a:ext>
                </a:extLst>
              </p:cNvPr>
              <p:cNvSpPr txBox="1"/>
              <p:nvPr/>
            </p:nvSpPr>
            <p:spPr>
              <a:xfrm>
                <a:off x="5046867" y="3942004"/>
                <a:ext cx="20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80B28D5-D1D7-4FD0-88CF-103E4376C76F}"/>
                  </a:ext>
                </a:extLst>
              </p:cNvPr>
              <p:cNvSpPr txBox="1"/>
              <p:nvPr/>
            </p:nvSpPr>
            <p:spPr>
              <a:xfrm>
                <a:off x="6822419" y="3104430"/>
                <a:ext cx="20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485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F2DF955-5057-45F2-BE28-2B28603EAAE1}"/>
              </a:ext>
            </a:extLst>
          </p:cNvPr>
          <p:cNvGrpSpPr/>
          <p:nvPr/>
        </p:nvGrpSpPr>
        <p:grpSpPr>
          <a:xfrm>
            <a:off x="8407148" y="1848094"/>
            <a:ext cx="2931691" cy="2943842"/>
            <a:chOff x="3684231" y="544099"/>
            <a:chExt cx="2931691" cy="29438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FF9FF-03BD-4903-9B20-C310BDC156D7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F77C5E-63C7-467F-89ED-2F299A048754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938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Product ID: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product_name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product_desc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product_category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product_subcategory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bundle_quantity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start_price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buy_now_price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start_dateTime</a:t>
              </a:r>
              <a:r>
                <a:rPr lang="en-US" sz="1200" dirty="0">
                  <a:solidFill>
                    <a:schemeClr val="dk1"/>
                  </a:solidFill>
                </a:rPr>
                <a:t>: datetime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end_dateTime</a:t>
              </a:r>
              <a:r>
                <a:rPr lang="en-US" sz="1200" dirty="0">
                  <a:solidFill>
                    <a:schemeClr val="dk1"/>
                  </a:solidFill>
                </a:rPr>
                <a:t>: datetime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FBBFD1-5AF8-4C57-8428-989B5561030E}"/>
                </a:ext>
              </a:extLst>
            </p:cNvPr>
            <p:cNvSpPr txBox="1"/>
            <p:nvPr/>
          </p:nvSpPr>
          <p:spPr>
            <a:xfrm>
              <a:off x="3686291" y="2841610"/>
              <a:ext cx="292963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dk1"/>
                  </a:solidFill>
                </a:rPr>
                <a:t>create_product_details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get_a_new_bid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get_max_bid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C77CC3-D69E-4B08-9937-AF16C82D355C}"/>
              </a:ext>
            </a:extLst>
          </p:cNvPr>
          <p:cNvGrpSpPr/>
          <p:nvPr/>
        </p:nvGrpSpPr>
        <p:grpSpPr>
          <a:xfrm>
            <a:off x="298498" y="175893"/>
            <a:ext cx="2929633" cy="3498695"/>
            <a:chOff x="3684231" y="544099"/>
            <a:chExt cx="2929633" cy="34986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43A585-777E-410C-B832-A095E6264113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Sellers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E68232-F93A-49D6-B55E-3787A64C8C1A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Seller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Product ID: String 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seller_name</a:t>
              </a:r>
              <a:r>
                <a:rPr lang="en-US" sz="1200" dirty="0">
                  <a:solidFill>
                    <a:schemeClr val="dk1"/>
                  </a:solidFill>
                </a:rPr>
                <a:t>: String 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Email: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date_of_birth</a:t>
              </a:r>
              <a:r>
                <a:rPr lang="en-US" sz="1200" dirty="0">
                  <a:solidFill>
                    <a:schemeClr val="dk1"/>
                  </a:solidFill>
                </a:rPr>
                <a:t>: Date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seller_password</a:t>
              </a:r>
              <a:r>
                <a:rPr lang="en-US" sz="1200" dirty="0">
                  <a:solidFill>
                    <a:schemeClr val="dk1"/>
                  </a:solidFill>
                </a:rPr>
                <a:t>: String 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seller_phno</a:t>
              </a:r>
              <a:r>
                <a:rPr lang="en-US" sz="1200" dirty="0">
                  <a:solidFill>
                    <a:schemeClr val="dk1"/>
                  </a:solidFill>
                </a:rPr>
                <a:t>: </a:t>
              </a:r>
              <a:r>
                <a:rPr lang="en-US" sz="1200" dirty="0" err="1">
                  <a:solidFill>
                    <a:schemeClr val="dk1"/>
                  </a:solidFill>
                </a:rPr>
                <a:t>DecimalFormat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34271D-FE0C-46CC-9A80-578A10058D43}"/>
                </a:ext>
              </a:extLst>
            </p:cNvPr>
            <p:cNvSpPr txBox="1"/>
            <p:nvPr/>
          </p:nvSpPr>
          <p:spPr>
            <a:xfrm>
              <a:off x="3684231" y="2288468"/>
              <a:ext cx="292963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dk1"/>
                  </a:solidFill>
                </a:rPr>
                <a:t>create_seller_account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update_seller_account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create_product_details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modify_product_details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delete_product_details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insert_account_details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get_buyers_details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selling_history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payment_details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D8A6FC-FEFB-407B-A8EE-D19DAF774F1C}"/>
              </a:ext>
            </a:extLst>
          </p:cNvPr>
          <p:cNvGrpSpPr/>
          <p:nvPr/>
        </p:nvGrpSpPr>
        <p:grpSpPr>
          <a:xfrm>
            <a:off x="3387937" y="3099370"/>
            <a:ext cx="2929633" cy="3688161"/>
            <a:chOff x="3684231" y="544099"/>
            <a:chExt cx="2929633" cy="368816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25BD99-94A6-493D-9027-8DB6CF6E9E45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Buyers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E13A88-DF5C-4ADD-BD97-6347A4167CC4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Buyer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Product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Bid ID: Int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buyer_name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Email: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date_of_birth</a:t>
              </a:r>
              <a:r>
                <a:rPr lang="en-US" sz="1200" dirty="0">
                  <a:solidFill>
                    <a:schemeClr val="dk1"/>
                  </a:solidFill>
                </a:rPr>
                <a:t>: Date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buyer_password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buyer_phno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698C9C-036B-42B5-9525-8E7F9D49BACE}"/>
                </a:ext>
              </a:extLst>
            </p:cNvPr>
            <p:cNvSpPr txBox="1"/>
            <p:nvPr/>
          </p:nvSpPr>
          <p:spPr>
            <a:xfrm>
              <a:off x="3684231" y="2477934"/>
              <a:ext cx="292963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dk1"/>
                  </a:solidFill>
                </a:rPr>
                <a:t>create_buyer_account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update_buyer_account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search_a_product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search_a_product_category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search_a_product_subcategory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get_product_details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bid_a_new_product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bidding_history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payment_details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A432562-6E4B-41A8-A0F4-4D1BD7B7E6EA}"/>
              </a:ext>
            </a:extLst>
          </p:cNvPr>
          <p:cNvSpPr txBox="1"/>
          <p:nvPr/>
        </p:nvSpPr>
        <p:spPr>
          <a:xfrm>
            <a:off x="5782962" y="663359"/>
            <a:ext cx="4110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 Diagram for Bundle Bid application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03.02 Product category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822D93-5D56-460D-B52B-0341A4B71489}"/>
              </a:ext>
            </a:extLst>
          </p:cNvPr>
          <p:cNvGrpSpPr/>
          <p:nvPr/>
        </p:nvGrpSpPr>
        <p:grpSpPr>
          <a:xfrm>
            <a:off x="6303057" y="2974293"/>
            <a:ext cx="2164192" cy="954071"/>
            <a:chOff x="5138894" y="2972404"/>
            <a:chExt cx="2164192" cy="954071"/>
          </a:xfrm>
        </p:grpSpPr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DA3417DD-EE51-465F-8FD0-A7B3AA366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894" y="3216658"/>
              <a:ext cx="2164192" cy="70981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A2A38F2-610C-4323-97A4-71565F8F60D5}"/>
                </a:ext>
              </a:extLst>
            </p:cNvPr>
            <p:cNvGrpSpPr/>
            <p:nvPr/>
          </p:nvGrpSpPr>
          <p:grpSpPr>
            <a:xfrm>
              <a:off x="5140952" y="2972404"/>
              <a:ext cx="2012394" cy="954071"/>
              <a:chOff x="5140952" y="2972404"/>
              <a:chExt cx="2012394" cy="95407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819F230-4F72-4E6D-8FD5-49108B828091}"/>
                  </a:ext>
                </a:extLst>
              </p:cNvPr>
              <p:cNvSpPr txBox="1"/>
              <p:nvPr/>
            </p:nvSpPr>
            <p:spPr>
              <a:xfrm>
                <a:off x="5140952" y="3557143"/>
                <a:ext cx="20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9E8803-830D-45E9-90B1-FE04CBAF3435}"/>
                  </a:ext>
                </a:extLst>
              </p:cNvPr>
              <p:cNvSpPr txBox="1"/>
              <p:nvPr/>
            </p:nvSpPr>
            <p:spPr>
              <a:xfrm>
                <a:off x="6949159" y="2972404"/>
                <a:ext cx="20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</p:grp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42A302C-2F34-4D7E-8931-EF6738773F6F}"/>
              </a:ext>
            </a:extLst>
          </p:cNvPr>
          <p:cNvCxnSpPr>
            <a:cxnSpLocks/>
          </p:cNvCxnSpPr>
          <p:nvPr/>
        </p:nvCxnSpPr>
        <p:spPr>
          <a:xfrm>
            <a:off x="3228129" y="918583"/>
            <a:ext cx="5176961" cy="182399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AAA498-5458-4A52-B3F3-1E5608B0F2BA}"/>
              </a:ext>
            </a:extLst>
          </p:cNvPr>
          <p:cNvSpPr txBox="1"/>
          <p:nvPr/>
        </p:nvSpPr>
        <p:spPr>
          <a:xfrm>
            <a:off x="3228129" y="530466"/>
            <a:ext cx="2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30186B-5788-4CEB-8ED1-CBCEA6C5E9C9}"/>
              </a:ext>
            </a:extLst>
          </p:cNvPr>
          <p:cNvSpPr txBox="1"/>
          <p:nvPr/>
        </p:nvSpPr>
        <p:spPr>
          <a:xfrm>
            <a:off x="8086688" y="2389554"/>
            <a:ext cx="2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980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F2DF955-5057-45F2-BE28-2B28603EAAE1}"/>
              </a:ext>
            </a:extLst>
          </p:cNvPr>
          <p:cNvGrpSpPr/>
          <p:nvPr/>
        </p:nvGrpSpPr>
        <p:grpSpPr>
          <a:xfrm>
            <a:off x="7563719" y="1957079"/>
            <a:ext cx="2931691" cy="2943842"/>
            <a:chOff x="3684231" y="544099"/>
            <a:chExt cx="2931691" cy="29438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FF9FF-03BD-4903-9B20-C310BDC156D7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F77C5E-63C7-467F-89ED-2F299A048754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938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Product ID: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product_name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product_desc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product_category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product_subcategory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bundle_quantity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start_price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buy_now_price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start_dateTime</a:t>
              </a:r>
              <a:r>
                <a:rPr lang="en-US" sz="1200" dirty="0">
                  <a:solidFill>
                    <a:schemeClr val="dk1"/>
                  </a:solidFill>
                </a:rPr>
                <a:t>: datetime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end_dateTime</a:t>
              </a:r>
              <a:r>
                <a:rPr lang="en-US" sz="1200" dirty="0">
                  <a:solidFill>
                    <a:schemeClr val="dk1"/>
                  </a:solidFill>
                </a:rPr>
                <a:t>: datetime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FBBFD1-5AF8-4C57-8428-989B5561030E}"/>
                </a:ext>
              </a:extLst>
            </p:cNvPr>
            <p:cNvSpPr txBox="1"/>
            <p:nvPr/>
          </p:nvSpPr>
          <p:spPr>
            <a:xfrm>
              <a:off x="3686291" y="2841610"/>
              <a:ext cx="292963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dk1"/>
                  </a:solidFill>
                </a:rPr>
                <a:t>create_product_details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get_a_new_bid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get_max_bid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C77CC3-D69E-4B08-9937-AF16C82D355C}"/>
              </a:ext>
            </a:extLst>
          </p:cNvPr>
          <p:cNvGrpSpPr/>
          <p:nvPr/>
        </p:nvGrpSpPr>
        <p:grpSpPr>
          <a:xfrm>
            <a:off x="279982" y="132353"/>
            <a:ext cx="2929633" cy="3498695"/>
            <a:chOff x="3684231" y="544099"/>
            <a:chExt cx="2929633" cy="34986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43A585-777E-410C-B832-A095E6264113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Sellers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E68232-F93A-49D6-B55E-3787A64C8C1A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Seller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Product ID: String 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seller_name</a:t>
              </a:r>
              <a:r>
                <a:rPr lang="en-US" sz="1200" dirty="0">
                  <a:solidFill>
                    <a:schemeClr val="dk1"/>
                  </a:solidFill>
                </a:rPr>
                <a:t>: String 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Email: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date_of_birth</a:t>
              </a:r>
              <a:r>
                <a:rPr lang="en-US" sz="1200" dirty="0">
                  <a:solidFill>
                    <a:schemeClr val="dk1"/>
                  </a:solidFill>
                </a:rPr>
                <a:t>: Date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seller_password</a:t>
              </a:r>
              <a:r>
                <a:rPr lang="en-US" sz="1200" dirty="0">
                  <a:solidFill>
                    <a:schemeClr val="dk1"/>
                  </a:solidFill>
                </a:rPr>
                <a:t>: String 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seller_phno</a:t>
              </a:r>
              <a:r>
                <a:rPr lang="en-US" sz="1200" dirty="0">
                  <a:solidFill>
                    <a:schemeClr val="dk1"/>
                  </a:solidFill>
                </a:rPr>
                <a:t>: </a:t>
              </a:r>
              <a:r>
                <a:rPr lang="en-US" sz="1200" dirty="0" err="1">
                  <a:solidFill>
                    <a:schemeClr val="dk1"/>
                  </a:solidFill>
                </a:rPr>
                <a:t>DecimalFormat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34271D-FE0C-46CC-9A80-578A10058D43}"/>
                </a:ext>
              </a:extLst>
            </p:cNvPr>
            <p:cNvSpPr txBox="1"/>
            <p:nvPr/>
          </p:nvSpPr>
          <p:spPr>
            <a:xfrm>
              <a:off x="3684231" y="2288468"/>
              <a:ext cx="292963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dk1"/>
                  </a:solidFill>
                </a:rPr>
                <a:t>create_seller_account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update_seller_account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create_product_details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modify_product_details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delete_product_details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insert_account_details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get_buyers_details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selling_history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payment_details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D8A6FC-FEFB-407B-A8EE-D19DAF774F1C}"/>
              </a:ext>
            </a:extLst>
          </p:cNvPr>
          <p:cNvGrpSpPr/>
          <p:nvPr/>
        </p:nvGrpSpPr>
        <p:grpSpPr>
          <a:xfrm>
            <a:off x="3269039" y="3151192"/>
            <a:ext cx="2929633" cy="3688161"/>
            <a:chOff x="3684231" y="544099"/>
            <a:chExt cx="2929633" cy="368816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25BD99-94A6-493D-9027-8DB6CF6E9E45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Buyers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E13A88-DF5C-4ADD-BD97-6347A4167CC4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Buyer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Product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Bid ID: Int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buyer_name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Email: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date_of_birth</a:t>
              </a:r>
              <a:r>
                <a:rPr lang="en-US" sz="1200" dirty="0">
                  <a:solidFill>
                    <a:schemeClr val="dk1"/>
                  </a:solidFill>
                </a:rPr>
                <a:t>: Date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buyer_password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buyer_phno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698C9C-036B-42B5-9525-8E7F9D49BACE}"/>
                </a:ext>
              </a:extLst>
            </p:cNvPr>
            <p:cNvSpPr txBox="1"/>
            <p:nvPr/>
          </p:nvSpPr>
          <p:spPr>
            <a:xfrm>
              <a:off x="3684231" y="2477934"/>
              <a:ext cx="292963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dk1"/>
                  </a:solidFill>
                </a:rPr>
                <a:t>create_buyer_account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update_buyer_account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search_a_product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search_a_product_category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search_a_product_subcategory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get_product_details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bid_a_new_product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bidding_history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payment_details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A432562-6E4B-41A8-A0F4-4D1BD7B7E6EA}"/>
              </a:ext>
            </a:extLst>
          </p:cNvPr>
          <p:cNvSpPr txBox="1"/>
          <p:nvPr/>
        </p:nvSpPr>
        <p:spPr>
          <a:xfrm>
            <a:off x="5782962" y="663359"/>
            <a:ext cx="4110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 Diagram for Bundle Bid application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03.03 Product subcategory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EC7E30-CA1A-492C-98C6-816D651964C7}"/>
              </a:ext>
            </a:extLst>
          </p:cNvPr>
          <p:cNvGrpSpPr/>
          <p:nvPr/>
        </p:nvGrpSpPr>
        <p:grpSpPr>
          <a:xfrm>
            <a:off x="6192483" y="3151192"/>
            <a:ext cx="1399271" cy="839026"/>
            <a:chOff x="5751273" y="3104430"/>
            <a:chExt cx="1399271" cy="839026"/>
          </a:xfrm>
        </p:grpSpPr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5DD54E8F-F2DE-48B4-90B6-97CB726C3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7460" y="3383024"/>
              <a:ext cx="1393084" cy="5604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AF1F03D-6E83-41C3-B959-ABFD82ADF1C4}"/>
                </a:ext>
              </a:extLst>
            </p:cNvPr>
            <p:cNvGrpSpPr/>
            <p:nvPr/>
          </p:nvGrpSpPr>
          <p:grpSpPr>
            <a:xfrm>
              <a:off x="5751273" y="3104430"/>
              <a:ext cx="1275333" cy="839026"/>
              <a:chOff x="5751273" y="3104430"/>
              <a:chExt cx="1275333" cy="839026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B31BAD-1D91-47FD-82EC-C9AEDC72E8A7}"/>
                  </a:ext>
                </a:extLst>
              </p:cNvPr>
              <p:cNvSpPr txBox="1"/>
              <p:nvPr/>
            </p:nvSpPr>
            <p:spPr>
              <a:xfrm>
                <a:off x="5751273" y="3574124"/>
                <a:ext cx="20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45BAAB1-7738-44C1-9D8D-65A794C017F7}"/>
                  </a:ext>
                </a:extLst>
              </p:cNvPr>
              <p:cNvSpPr txBox="1"/>
              <p:nvPr/>
            </p:nvSpPr>
            <p:spPr>
              <a:xfrm>
                <a:off x="6822419" y="3104430"/>
                <a:ext cx="20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1A22C21-3722-4182-A1E2-F35065551414}"/>
              </a:ext>
            </a:extLst>
          </p:cNvPr>
          <p:cNvSpPr txBox="1"/>
          <p:nvPr/>
        </p:nvSpPr>
        <p:spPr>
          <a:xfrm>
            <a:off x="3209611" y="601708"/>
            <a:ext cx="2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B9B8B5-3A22-4CA0-A423-B53C5BD6F652}"/>
              </a:ext>
            </a:extLst>
          </p:cNvPr>
          <p:cNvSpPr txBox="1"/>
          <p:nvPr/>
        </p:nvSpPr>
        <p:spPr>
          <a:xfrm>
            <a:off x="7257440" y="2377751"/>
            <a:ext cx="2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704650A-74BE-4EE9-B3D0-3C1CA4FA3DA3}"/>
              </a:ext>
            </a:extLst>
          </p:cNvPr>
          <p:cNvCxnSpPr>
            <a:cxnSpLocks/>
          </p:cNvCxnSpPr>
          <p:nvPr/>
        </p:nvCxnSpPr>
        <p:spPr>
          <a:xfrm>
            <a:off x="3209613" y="948048"/>
            <a:ext cx="4354106" cy="17773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69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E0A25-B70B-4794-88C1-C06A264CDDB4}"/>
              </a:ext>
            </a:extLst>
          </p:cNvPr>
          <p:cNvSpPr/>
          <p:nvPr/>
        </p:nvSpPr>
        <p:spPr>
          <a:xfrm>
            <a:off x="289560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UML Diagram for Bundle Bid application</a:t>
            </a:r>
          </a:p>
          <a:p>
            <a:pPr algn="ctr"/>
            <a:r>
              <a:rPr lang="en-US" dirty="0"/>
              <a:t>Sequence Diagram</a:t>
            </a:r>
          </a:p>
          <a:p>
            <a:pPr algn="ctr"/>
            <a:r>
              <a:rPr lang="en-US" dirty="0"/>
              <a:t>03.01 Search a product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8E6B73-5FC8-4032-ADC6-982C611A6A93}"/>
              </a:ext>
            </a:extLst>
          </p:cNvPr>
          <p:cNvGrpSpPr/>
          <p:nvPr/>
        </p:nvGrpSpPr>
        <p:grpSpPr>
          <a:xfrm>
            <a:off x="695324" y="904876"/>
            <a:ext cx="419101" cy="762000"/>
            <a:chOff x="1647825" y="1609725"/>
            <a:chExt cx="600076" cy="11144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AF901A-B1EF-4A0F-BA33-9B96566BCAFF}"/>
                </a:ext>
              </a:extLst>
            </p:cNvPr>
            <p:cNvCxnSpPr>
              <a:cxnSpLocks/>
            </p:cNvCxnSpPr>
            <p:nvPr/>
          </p:nvCxnSpPr>
          <p:spPr>
            <a:xfrm>
              <a:off x="1933575" y="1924050"/>
              <a:ext cx="9525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6F86119-2EFE-4984-9CD6-C6F5270FE4F1}"/>
                </a:ext>
              </a:extLst>
            </p:cNvPr>
            <p:cNvGrpSpPr/>
            <p:nvPr/>
          </p:nvGrpSpPr>
          <p:grpSpPr>
            <a:xfrm>
              <a:off x="1647825" y="1609725"/>
              <a:ext cx="600076" cy="1114425"/>
              <a:chOff x="1647825" y="1609725"/>
              <a:chExt cx="600076" cy="111442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74219FA-D12B-4998-B1F0-042232FAE903}"/>
                  </a:ext>
                </a:extLst>
              </p:cNvPr>
              <p:cNvSpPr/>
              <p:nvPr/>
            </p:nvSpPr>
            <p:spPr>
              <a:xfrm>
                <a:off x="1762124" y="1609725"/>
                <a:ext cx="352425" cy="3143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9DEFD2B-E9D5-41CF-816C-71C1C5616CED}"/>
                  </a:ext>
                </a:extLst>
              </p:cNvPr>
              <p:cNvCxnSpPr>
                <a:cxnSpLocks/>
                <a:endCxn id="5" idx="4"/>
              </p:cNvCxnSpPr>
              <p:nvPr/>
            </p:nvCxnSpPr>
            <p:spPr>
              <a:xfrm flipV="1">
                <a:off x="1647825" y="1924050"/>
                <a:ext cx="29051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810A1C4-8109-4A18-9864-146A62CB9927}"/>
                  </a:ext>
                </a:extLst>
              </p:cNvPr>
              <p:cNvCxnSpPr>
                <a:cxnSpLocks/>
                <a:endCxn id="5" idx="4"/>
              </p:cNvCxnSpPr>
              <p:nvPr/>
            </p:nvCxnSpPr>
            <p:spPr>
              <a:xfrm flipH="1" flipV="1">
                <a:off x="1938337" y="1924050"/>
                <a:ext cx="309564" cy="314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5A2967-4E67-4725-A4E2-39164DE6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7825" y="2409825"/>
                <a:ext cx="28575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2D4590F-F548-4BAD-B7A7-BDCD768C0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2409825"/>
                <a:ext cx="285750" cy="285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AF4ADF2-9DD1-46FB-AE74-EAAC537AF938}"/>
              </a:ext>
            </a:extLst>
          </p:cNvPr>
          <p:cNvSpPr txBox="1"/>
          <p:nvPr/>
        </p:nvSpPr>
        <p:spPr>
          <a:xfrm>
            <a:off x="2419350" y="1322510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84231-6700-4083-AD29-2D6B48B5CFFB}"/>
              </a:ext>
            </a:extLst>
          </p:cNvPr>
          <p:cNvSpPr txBox="1"/>
          <p:nvPr/>
        </p:nvSpPr>
        <p:spPr>
          <a:xfrm>
            <a:off x="9629775" y="1322510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5354B8-C784-4877-B9BA-7B3E3AE750E7}"/>
              </a:ext>
            </a:extLst>
          </p:cNvPr>
          <p:cNvSpPr txBox="1"/>
          <p:nvPr/>
        </p:nvSpPr>
        <p:spPr>
          <a:xfrm>
            <a:off x="5933778" y="1322510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Buyer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1AABC5-5282-4832-BD2C-6DA7FD456D69}"/>
                  </a:ext>
                </a:extLst>
              </p14:cNvPr>
              <p14:cNvContentPartPr/>
              <p14:nvPr/>
            </p14:nvContentPartPr>
            <p14:xfrm>
              <a:off x="2695065" y="2981010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1AABC5-5282-4832-BD2C-6DA7FD456D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7425" y="287337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5A1C6BF-3C18-49C4-B55F-D0E4C0C5837F}"/>
                  </a:ext>
                </a:extLst>
              </p14:cNvPr>
              <p14:cNvContentPartPr/>
              <p14:nvPr/>
            </p14:nvContentPartPr>
            <p14:xfrm>
              <a:off x="-724215" y="1342650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5A1C6BF-3C18-49C4-B55F-D0E4C0C583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1855" y="1325010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F8B0DC-0AE0-4B40-ADE4-004ADC2D48EB}"/>
              </a:ext>
            </a:extLst>
          </p:cNvPr>
          <p:cNvCxnSpPr/>
          <p:nvPr/>
        </p:nvCxnSpPr>
        <p:spPr>
          <a:xfrm>
            <a:off x="901548" y="1666876"/>
            <a:ext cx="0" cy="48386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8EC794-7DEF-42CB-A29E-D6122B4BCCF3}"/>
              </a:ext>
            </a:extLst>
          </p:cNvPr>
          <p:cNvCxnSpPr/>
          <p:nvPr/>
        </p:nvCxnSpPr>
        <p:spPr>
          <a:xfrm>
            <a:off x="10235142" y="1691842"/>
            <a:ext cx="0" cy="48386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B1FBCF-E57A-481F-93FF-F4FD9548A76E}"/>
              </a:ext>
            </a:extLst>
          </p:cNvPr>
          <p:cNvCxnSpPr/>
          <p:nvPr/>
        </p:nvCxnSpPr>
        <p:spPr>
          <a:xfrm>
            <a:off x="6523422" y="1691842"/>
            <a:ext cx="0" cy="48386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66E387B-4A6F-4673-8E61-52741A6786E4}"/>
              </a:ext>
            </a:extLst>
          </p:cNvPr>
          <p:cNvCxnSpPr/>
          <p:nvPr/>
        </p:nvCxnSpPr>
        <p:spPr>
          <a:xfrm>
            <a:off x="3008994" y="1691842"/>
            <a:ext cx="0" cy="48386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ADD753C-AD42-4D7F-A13A-4C628C32F5CE}"/>
              </a:ext>
            </a:extLst>
          </p:cNvPr>
          <p:cNvSpPr/>
          <p:nvPr/>
        </p:nvSpPr>
        <p:spPr>
          <a:xfrm>
            <a:off x="795110" y="1857375"/>
            <a:ext cx="226173" cy="449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CA6D61-C37C-411C-A8A9-3135AB821E19}"/>
              </a:ext>
            </a:extLst>
          </p:cNvPr>
          <p:cNvSpPr/>
          <p:nvPr/>
        </p:nvSpPr>
        <p:spPr>
          <a:xfrm>
            <a:off x="2924790" y="1864011"/>
            <a:ext cx="224372" cy="22633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602CBC-D5D6-4B45-9011-9FB63ECCEF5F}"/>
              </a:ext>
            </a:extLst>
          </p:cNvPr>
          <p:cNvSpPr/>
          <p:nvPr/>
        </p:nvSpPr>
        <p:spPr>
          <a:xfrm>
            <a:off x="6410515" y="4275145"/>
            <a:ext cx="265483" cy="2076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08DBB1-9513-498D-B6DE-6DD1ACA1C44B}"/>
              </a:ext>
            </a:extLst>
          </p:cNvPr>
          <p:cNvSpPr/>
          <p:nvPr/>
        </p:nvSpPr>
        <p:spPr>
          <a:xfrm>
            <a:off x="10122055" y="1864011"/>
            <a:ext cx="226173" cy="449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A64B72-1B70-4D6F-8060-38050A43A788}"/>
              </a:ext>
            </a:extLst>
          </p:cNvPr>
          <p:cNvCxnSpPr/>
          <p:nvPr/>
        </p:nvCxnSpPr>
        <p:spPr>
          <a:xfrm>
            <a:off x="1021283" y="2762250"/>
            <a:ext cx="18743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8FF0C82-72AA-4746-8E6E-33BA923DCC29}"/>
              </a:ext>
            </a:extLst>
          </p:cNvPr>
          <p:cNvCxnSpPr>
            <a:cxnSpLocks/>
          </p:cNvCxnSpPr>
          <p:nvPr/>
        </p:nvCxnSpPr>
        <p:spPr>
          <a:xfrm flipV="1">
            <a:off x="1039957" y="5298139"/>
            <a:ext cx="5370198" cy="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91D2CC4-FB4A-4502-A2A3-04878826072B}"/>
              </a:ext>
            </a:extLst>
          </p:cNvPr>
          <p:cNvCxnSpPr>
            <a:cxnSpLocks/>
          </p:cNvCxnSpPr>
          <p:nvPr/>
        </p:nvCxnSpPr>
        <p:spPr>
          <a:xfrm>
            <a:off x="3131245" y="2161074"/>
            <a:ext cx="6990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B3F5B2A-B968-487B-93BA-F0F96383865A}"/>
              </a:ext>
            </a:extLst>
          </p:cNvPr>
          <p:cNvSpPr txBox="1"/>
          <p:nvPr/>
        </p:nvSpPr>
        <p:spPr>
          <a:xfrm>
            <a:off x="5447460" y="1862780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product details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F55EB8-192F-4325-BE91-26B667BEB7D9}"/>
              </a:ext>
            </a:extLst>
          </p:cNvPr>
          <p:cNvSpPr txBox="1"/>
          <p:nvPr/>
        </p:nvSpPr>
        <p:spPr>
          <a:xfrm>
            <a:off x="5432696" y="2187165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product details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1FC25F-39CF-4343-A0E0-B0E02A834F97}"/>
              </a:ext>
            </a:extLst>
          </p:cNvPr>
          <p:cNvCxnSpPr>
            <a:cxnSpLocks/>
          </p:cNvCxnSpPr>
          <p:nvPr/>
        </p:nvCxnSpPr>
        <p:spPr>
          <a:xfrm flipH="1" flipV="1">
            <a:off x="3128728" y="2479613"/>
            <a:ext cx="6993327" cy="157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E562C39-8079-4F2F-9BB3-FC75A7154917}"/>
              </a:ext>
            </a:extLst>
          </p:cNvPr>
          <p:cNvCxnSpPr>
            <a:cxnSpLocks/>
          </p:cNvCxnSpPr>
          <p:nvPr/>
        </p:nvCxnSpPr>
        <p:spPr>
          <a:xfrm>
            <a:off x="3140923" y="2811754"/>
            <a:ext cx="6990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422D03-0375-4778-9DB8-7173442371E6}"/>
              </a:ext>
            </a:extLst>
          </p:cNvPr>
          <p:cNvCxnSpPr>
            <a:cxnSpLocks/>
          </p:cNvCxnSpPr>
          <p:nvPr/>
        </p:nvCxnSpPr>
        <p:spPr>
          <a:xfrm>
            <a:off x="3140923" y="3654680"/>
            <a:ext cx="699081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8A0C4A8-696A-4FEF-9B00-F9FF051EB3A2}"/>
              </a:ext>
            </a:extLst>
          </p:cNvPr>
          <p:cNvSpPr txBox="1"/>
          <p:nvPr/>
        </p:nvSpPr>
        <p:spPr>
          <a:xfrm>
            <a:off x="5375663" y="2516619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product details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C99731-36CD-475E-AF42-793FA1292203}"/>
              </a:ext>
            </a:extLst>
          </p:cNvPr>
          <p:cNvSpPr txBox="1"/>
          <p:nvPr/>
        </p:nvSpPr>
        <p:spPr>
          <a:xfrm>
            <a:off x="5806150" y="3339946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selling history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84182F7-EDDE-4D69-BDDF-482D88AF47DA}"/>
              </a:ext>
            </a:extLst>
          </p:cNvPr>
          <p:cNvSpPr txBox="1"/>
          <p:nvPr/>
        </p:nvSpPr>
        <p:spPr>
          <a:xfrm>
            <a:off x="1561470" y="2425640"/>
            <a:ext cx="156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BC6BEC-0F87-49B6-B4C6-ACCD49E3AC76}"/>
              </a:ext>
            </a:extLst>
          </p:cNvPr>
          <p:cNvSpPr txBox="1"/>
          <p:nvPr/>
        </p:nvSpPr>
        <p:spPr>
          <a:xfrm>
            <a:off x="3089548" y="4962487"/>
            <a:ext cx="156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2C00851-C575-4BA8-B2AF-426DD0EC7B72}"/>
              </a:ext>
            </a:extLst>
          </p:cNvPr>
          <p:cNvCxnSpPr>
            <a:cxnSpLocks/>
          </p:cNvCxnSpPr>
          <p:nvPr/>
        </p:nvCxnSpPr>
        <p:spPr>
          <a:xfrm>
            <a:off x="3163066" y="4025059"/>
            <a:ext cx="698033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7BD376-1BCA-4361-884C-ADD185865136}"/>
              </a:ext>
            </a:extLst>
          </p:cNvPr>
          <p:cNvGrpSpPr/>
          <p:nvPr/>
        </p:nvGrpSpPr>
        <p:grpSpPr>
          <a:xfrm>
            <a:off x="6645206" y="4275449"/>
            <a:ext cx="3498192" cy="2022934"/>
            <a:chOff x="6636328" y="3729016"/>
            <a:chExt cx="3498192" cy="2022934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8B62125-D5C5-4226-A187-082537F2D5B4}"/>
                </a:ext>
              </a:extLst>
            </p:cNvPr>
            <p:cNvCxnSpPr/>
            <p:nvPr/>
          </p:nvCxnSpPr>
          <p:spPr>
            <a:xfrm>
              <a:off x="6636328" y="4031309"/>
              <a:ext cx="3485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DCBE228-E9BA-4BEA-B3A1-36CC8C165B06}"/>
                </a:ext>
              </a:extLst>
            </p:cNvPr>
            <p:cNvCxnSpPr/>
            <p:nvPr/>
          </p:nvCxnSpPr>
          <p:spPr>
            <a:xfrm>
              <a:off x="6648793" y="4446102"/>
              <a:ext cx="348572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74162AA-2183-47A4-968E-7422B08CBB79}"/>
                </a:ext>
              </a:extLst>
            </p:cNvPr>
            <p:cNvCxnSpPr/>
            <p:nvPr/>
          </p:nvCxnSpPr>
          <p:spPr>
            <a:xfrm>
              <a:off x="6648793" y="4894498"/>
              <a:ext cx="3485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B8E6EA8-FFC7-40E1-9CE7-3934F62095E4}"/>
                </a:ext>
              </a:extLst>
            </p:cNvPr>
            <p:cNvCxnSpPr/>
            <p:nvPr/>
          </p:nvCxnSpPr>
          <p:spPr>
            <a:xfrm>
              <a:off x="6636328" y="5298139"/>
              <a:ext cx="3485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36474C4-F821-4C05-9837-39FAC2BC0B5A}"/>
                </a:ext>
              </a:extLst>
            </p:cNvPr>
            <p:cNvCxnSpPr/>
            <p:nvPr/>
          </p:nvCxnSpPr>
          <p:spPr>
            <a:xfrm>
              <a:off x="6648793" y="5704981"/>
              <a:ext cx="348572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4B482E8-C256-4E38-8E07-23A8C44AF4C2}"/>
                </a:ext>
              </a:extLst>
            </p:cNvPr>
            <p:cNvSpPr txBox="1"/>
            <p:nvPr/>
          </p:nvSpPr>
          <p:spPr>
            <a:xfrm>
              <a:off x="7386961" y="3729016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search a product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2FE568F-FBB1-49FF-B195-32EC2EC85726}"/>
                </a:ext>
              </a:extLst>
            </p:cNvPr>
            <p:cNvSpPr txBox="1"/>
            <p:nvPr/>
          </p:nvSpPr>
          <p:spPr>
            <a:xfrm>
              <a:off x="7326897" y="4119925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get product details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DF6433B-1AD6-4D31-8A1B-38E83BB5130F}"/>
                </a:ext>
              </a:extLst>
            </p:cNvPr>
            <p:cNvSpPr txBox="1"/>
            <p:nvPr/>
          </p:nvSpPr>
          <p:spPr>
            <a:xfrm>
              <a:off x="7344780" y="4564891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bid a new product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E1F66B-24E3-44BF-B120-4631FB787B4C}"/>
                </a:ext>
              </a:extLst>
            </p:cNvPr>
            <p:cNvSpPr txBox="1"/>
            <p:nvPr/>
          </p:nvSpPr>
          <p:spPr>
            <a:xfrm>
              <a:off x="7386961" y="4962487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get a new bid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DA9EC0F-5F7F-4635-B49D-173B085F5CE8}"/>
                </a:ext>
              </a:extLst>
            </p:cNvPr>
            <p:cNvSpPr txBox="1"/>
            <p:nvPr/>
          </p:nvSpPr>
          <p:spPr>
            <a:xfrm>
              <a:off x="7386961" y="5382618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bidding history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821AEAB-5268-4C45-9316-53432319C692}"/>
              </a:ext>
            </a:extLst>
          </p:cNvPr>
          <p:cNvSpPr txBox="1"/>
          <p:nvPr/>
        </p:nvSpPr>
        <p:spPr>
          <a:xfrm>
            <a:off x="5847878" y="3711655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max bid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2260DBB-B50A-4E45-9295-C8439DD0F1DE}"/>
              </a:ext>
            </a:extLst>
          </p:cNvPr>
          <p:cNvCxnSpPr>
            <a:cxnSpLocks/>
          </p:cNvCxnSpPr>
          <p:nvPr/>
        </p:nvCxnSpPr>
        <p:spPr>
          <a:xfrm flipH="1">
            <a:off x="6676007" y="6249636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250DE1-5181-418B-8A34-89DF3F2D8C63}"/>
              </a:ext>
            </a:extLst>
          </p:cNvPr>
          <p:cNvCxnSpPr>
            <a:cxnSpLocks/>
          </p:cNvCxnSpPr>
          <p:nvPr/>
        </p:nvCxnSpPr>
        <p:spPr>
          <a:xfrm flipH="1">
            <a:off x="3163066" y="2479613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42AFEE0-0901-46F8-B1C1-7CC704833972}"/>
              </a:ext>
            </a:extLst>
          </p:cNvPr>
          <p:cNvCxnSpPr>
            <a:cxnSpLocks/>
          </p:cNvCxnSpPr>
          <p:nvPr/>
        </p:nvCxnSpPr>
        <p:spPr>
          <a:xfrm flipH="1">
            <a:off x="3154188" y="3658489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6E722AA-C851-46BC-B63C-7C2D6CF0AE11}"/>
              </a:ext>
            </a:extLst>
          </p:cNvPr>
          <p:cNvCxnSpPr>
            <a:cxnSpLocks/>
          </p:cNvCxnSpPr>
          <p:nvPr/>
        </p:nvCxnSpPr>
        <p:spPr>
          <a:xfrm flipH="1">
            <a:off x="3163066" y="4025059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DB45762-36CD-4421-9E9C-DF50D0A2FA50}"/>
              </a:ext>
            </a:extLst>
          </p:cNvPr>
          <p:cNvCxnSpPr>
            <a:cxnSpLocks/>
          </p:cNvCxnSpPr>
          <p:nvPr/>
        </p:nvCxnSpPr>
        <p:spPr>
          <a:xfrm flipH="1">
            <a:off x="6668611" y="4990482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FAA6D50-C169-4EF0-93CC-13F7CF1D998E}"/>
              </a:ext>
            </a:extLst>
          </p:cNvPr>
          <p:cNvCxnSpPr>
            <a:cxnSpLocks/>
          </p:cNvCxnSpPr>
          <p:nvPr/>
        </p:nvCxnSpPr>
        <p:spPr>
          <a:xfrm>
            <a:off x="3140923" y="3230483"/>
            <a:ext cx="6990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25869DD-A5EA-4001-BDBA-22A017585611}"/>
              </a:ext>
            </a:extLst>
          </p:cNvPr>
          <p:cNvSpPr txBox="1"/>
          <p:nvPr/>
        </p:nvSpPr>
        <p:spPr>
          <a:xfrm>
            <a:off x="5395565" y="2916016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product details</a:t>
            </a:r>
          </a:p>
        </p:txBody>
      </p:sp>
    </p:spTree>
    <p:extLst>
      <p:ext uri="{BB962C8B-B14F-4D97-AF65-F5344CB8AC3E}">
        <p14:creationId xmlns:p14="http://schemas.microsoft.com/office/powerpoint/2010/main" val="372556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E0A25-B70B-4794-88C1-C06A264CDDB4}"/>
              </a:ext>
            </a:extLst>
          </p:cNvPr>
          <p:cNvSpPr/>
          <p:nvPr/>
        </p:nvSpPr>
        <p:spPr>
          <a:xfrm>
            <a:off x="289560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UML Diagram for Bundle Bid application</a:t>
            </a:r>
          </a:p>
          <a:p>
            <a:pPr algn="ctr"/>
            <a:r>
              <a:rPr lang="en-US" dirty="0"/>
              <a:t>Sequence Diagram</a:t>
            </a:r>
          </a:p>
          <a:p>
            <a:pPr algn="ctr"/>
            <a:r>
              <a:rPr lang="en-US" dirty="0"/>
              <a:t>03.02 Product category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8E6B73-5FC8-4032-ADC6-982C611A6A93}"/>
              </a:ext>
            </a:extLst>
          </p:cNvPr>
          <p:cNvGrpSpPr/>
          <p:nvPr/>
        </p:nvGrpSpPr>
        <p:grpSpPr>
          <a:xfrm>
            <a:off x="695324" y="904876"/>
            <a:ext cx="419101" cy="762000"/>
            <a:chOff x="1647825" y="1609725"/>
            <a:chExt cx="600076" cy="11144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AF901A-B1EF-4A0F-BA33-9B96566BCAFF}"/>
                </a:ext>
              </a:extLst>
            </p:cNvPr>
            <p:cNvCxnSpPr>
              <a:cxnSpLocks/>
            </p:cNvCxnSpPr>
            <p:nvPr/>
          </p:nvCxnSpPr>
          <p:spPr>
            <a:xfrm>
              <a:off x="1933575" y="1924050"/>
              <a:ext cx="9525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6F86119-2EFE-4984-9CD6-C6F5270FE4F1}"/>
                </a:ext>
              </a:extLst>
            </p:cNvPr>
            <p:cNvGrpSpPr/>
            <p:nvPr/>
          </p:nvGrpSpPr>
          <p:grpSpPr>
            <a:xfrm>
              <a:off x="1647825" y="1609725"/>
              <a:ext cx="600076" cy="1114425"/>
              <a:chOff x="1647825" y="1609725"/>
              <a:chExt cx="600076" cy="111442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74219FA-D12B-4998-B1F0-042232FAE903}"/>
                  </a:ext>
                </a:extLst>
              </p:cNvPr>
              <p:cNvSpPr/>
              <p:nvPr/>
            </p:nvSpPr>
            <p:spPr>
              <a:xfrm>
                <a:off x="1762124" y="1609725"/>
                <a:ext cx="352425" cy="3143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9DEFD2B-E9D5-41CF-816C-71C1C5616CED}"/>
                  </a:ext>
                </a:extLst>
              </p:cNvPr>
              <p:cNvCxnSpPr>
                <a:cxnSpLocks/>
                <a:endCxn id="5" idx="4"/>
              </p:cNvCxnSpPr>
              <p:nvPr/>
            </p:nvCxnSpPr>
            <p:spPr>
              <a:xfrm flipV="1">
                <a:off x="1647825" y="1924050"/>
                <a:ext cx="29051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810A1C4-8109-4A18-9864-146A62CB9927}"/>
                  </a:ext>
                </a:extLst>
              </p:cNvPr>
              <p:cNvCxnSpPr>
                <a:cxnSpLocks/>
                <a:endCxn id="5" idx="4"/>
              </p:cNvCxnSpPr>
              <p:nvPr/>
            </p:nvCxnSpPr>
            <p:spPr>
              <a:xfrm flipH="1" flipV="1">
                <a:off x="1938337" y="1924050"/>
                <a:ext cx="309564" cy="314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5A2967-4E67-4725-A4E2-39164DE6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7825" y="2409825"/>
                <a:ext cx="28575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2D4590F-F548-4BAD-B7A7-BDCD768C0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2409825"/>
                <a:ext cx="285750" cy="285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AF4ADF2-9DD1-46FB-AE74-EAAC537AF938}"/>
              </a:ext>
            </a:extLst>
          </p:cNvPr>
          <p:cNvSpPr txBox="1"/>
          <p:nvPr/>
        </p:nvSpPr>
        <p:spPr>
          <a:xfrm>
            <a:off x="2419350" y="1322510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84231-6700-4083-AD29-2D6B48B5CFFB}"/>
              </a:ext>
            </a:extLst>
          </p:cNvPr>
          <p:cNvSpPr txBox="1"/>
          <p:nvPr/>
        </p:nvSpPr>
        <p:spPr>
          <a:xfrm>
            <a:off x="9629775" y="1322510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5354B8-C784-4877-B9BA-7B3E3AE750E7}"/>
              </a:ext>
            </a:extLst>
          </p:cNvPr>
          <p:cNvSpPr txBox="1"/>
          <p:nvPr/>
        </p:nvSpPr>
        <p:spPr>
          <a:xfrm>
            <a:off x="5933778" y="1322510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Buyer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1AABC5-5282-4832-BD2C-6DA7FD456D69}"/>
                  </a:ext>
                </a:extLst>
              </p14:cNvPr>
              <p14:cNvContentPartPr/>
              <p14:nvPr/>
            </p14:nvContentPartPr>
            <p14:xfrm>
              <a:off x="2695065" y="2981010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1AABC5-5282-4832-BD2C-6DA7FD456D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7425" y="287337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5A1C6BF-3C18-49C4-B55F-D0E4C0C5837F}"/>
                  </a:ext>
                </a:extLst>
              </p14:cNvPr>
              <p14:cNvContentPartPr/>
              <p14:nvPr/>
            </p14:nvContentPartPr>
            <p14:xfrm>
              <a:off x="-724215" y="1342650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5A1C6BF-3C18-49C4-B55F-D0E4C0C583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1855" y="1325010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F8B0DC-0AE0-4B40-ADE4-004ADC2D48EB}"/>
              </a:ext>
            </a:extLst>
          </p:cNvPr>
          <p:cNvCxnSpPr/>
          <p:nvPr/>
        </p:nvCxnSpPr>
        <p:spPr>
          <a:xfrm>
            <a:off x="901548" y="1666876"/>
            <a:ext cx="0" cy="48386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8EC794-7DEF-42CB-A29E-D6122B4BCCF3}"/>
              </a:ext>
            </a:extLst>
          </p:cNvPr>
          <p:cNvCxnSpPr/>
          <p:nvPr/>
        </p:nvCxnSpPr>
        <p:spPr>
          <a:xfrm>
            <a:off x="10235142" y="1691842"/>
            <a:ext cx="0" cy="48386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B1FBCF-E57A-481F-93FF-F4FD9548A76E}"/>
              </a:ext>
            </a:extLst>
          </p:cNvPr>
          <p:cNvCxnSpPr/>
          <p:nvPr/>
        </p:nvCxnSpPr>
        <p:spPr>
          <a:xfrm>
            <a:off x="6523422" y="1691842"/>
            <a:ext cx="0" cy="48386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66E387B-4A6F-4673-8E61-52741A6786E4}"/>
              </a:ext>
            </a:extLst>
          </p:cNvPr>
          <p:cNvCxnSpPr/>
          <p:nvPr/>
        </p:nvCxnSpPr>
        <p:spPr>
          <a:xfrm>
            <a:off x="3008994" y="1691842"/>
            <a:ext cx="0" cy="48386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ADD753C-AD42-4D7F-A13A-4C628C32F5CE}"/>
              </a:ext>
            </a:extLst>
          </p:cNvPr>
          <p:cNvSpPr/>
          <p:nvPr/>
        </p:nvSpPr>
        <p:spPr>
          <a:xfrm>
            <a:off x="795110" y="1857375"/>
            <a:ext cx="226173" cy="449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CA6D61-C37C-411C-A8A9-3135AB821E19}"/>
              </a:ext>
            </a:extLst>
          </p:cNvPr>
          <p:cNvSpPr/>
          <p:nvPr/>
        </p:nvSpPr>
        <p:spPr>
          <a:xfrm>
            <a:off x="2924790" y="1864011"/>
            <a:ext cx="224372" cy="22633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602CBC-D5D6-4B45-9011-9FB63ECCEF5F}"/>
              </a:ext>
            </a:extLst>
          </p:cNvPr>
          <p:cNvSpPr/>
          <p:nvPr/>
        </p:nvSpPr>
        <p:spPr>
          <a:xfrm>
            <a:off x="6410515" y="4275145"/>
            <a:ext cx="265483" cy="2076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08DBB1-9513-498D-B6DE-6DD1ACA1C44B}"/>
              </a:ext>
            </a:extLst>
          </p:cNvPr>
          <p:cNvSpPr/>
          <p:nvPr/>
        </p:nvSpPr>
        <p:spPr>
          <a:xfrm>
            <a:off x="10122055" y="1864011"/>
            <a:ext cx="226173" cy="449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A64B72-1B70-4D6F-8060-38050A43A788}"/>
              </a:ext>
            </a:extLst>
          </p:cNvPr>
          <p:cNvCxnSpPr/>
          <p:nvPr/>
        </p:nvCxnSpPr>
        <p:spPr>
          <a:xfrm>
            <a:off x="1021283" y="2762250"/>
            <a:ext cx="18743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8FF0C82-72AA-4746-8E6E-33BA923DCC29}"/>
              </a:ext>
            </a:extLst>
          </p:cNvPr>
          <p:cNvCxnSpPr>
            <a:cxnSpLocks/>
          </p:cNvCxnSpPr>
          <p:nvPr/>
        </p:nvCxnSpPr>
        <p:spPr>
          <a:xfrm flipV="1">
            <a:off x="1039957" y="5298139"/>
            <a:ext cx="5370198" cy="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91D2CC4-FB4A-4502-A2A3-04878826072B}"/>
              </a:ext>
            </a:extLst>
          </p:cNvPr>
          <p:cNvCxnSpPr>
            <a:cxnSpLocks/>
          </p:cNvCxnSpPr>
          <p:nvPr/>
        </p:nvCxnSpPr>
        <p:spPr>
          <a:xfrm>
            <a:off x="3131245" y="2161074"/>
            <a:ext cx="6990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B3F5B2A-B968-487B-93BA-F0F96383865A}"/>
              </a:ext>
            </a:extLst>
          </p:cNvPr>
          <p:cNvSpPr txBox="1"/>
          <p:nvPr/>
        </p:nvSpPr>
        <p:spPr>
          <a:xfrm>
            <a:off x="5447460" y="1862780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product details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F55EB8-192F-4325-BE91-26B667BEB7D9}"/>
              </a:ext>
            </a:extLst>
          </p:cNvPr>
          <p:cNvSpPr txBox="1"/>
          <p:nvPr/>
        </p:nvSpPr>
        <p:spPr>
          <a:xfrm>
            <a:off x="5432696" y="2187165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product details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1FC25F-39CF-4343-A0E0-B0E02A834F97}"/>
              </a:ext>
            </a:extLst>
          </p:cNvPr>
          <p:cNvCxnSpPr>
            <a:cxnSpLocks/>
          </p:cNvCxnSpPr>
          <p:nvPr/>
        </p:nvCxnSpPr>
        <p:spPr>
          <a:xfrm flipH="1" flipV="1">
            <a:off x="3128728" y="2479613"/>
            <a:ext cx="6993327" cy="157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E562C39-8079-4F2F-9BB3-FC75A7154917}"/>
              </a:ext>
            </a:extLst>
          </p:cNvPr>
          <p:cNvCxnSpPr>
            <a:cxnSpLocks/>
          </p:cNvCxnSpPr>
          <p:nvPr/>
        </p:nvCxnSpPr>
        <p:spPr>
          <a:xfrm>
            <a:off x="3140923" y="2811754"/>
            <a:ext cx="6990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422D03-0375-4778-9DB8-7173442371E6}"/>
              </a:ext>
            </a:extLst>
          </p:cNvPr>
          <p:cNvCxnSpPr>
            <a:cxnSpLocks/>
          </p:cNvCxnSpPr>
          <p:nvPr/>
        </p:nvCxnSpPr>
        <p:spPr>
          <a:xfrm>
            <a:off x="3140923" y="3654680"/>
            <a:ext cx="699081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8A0C4A8-696A-4FEF-9B00-F9FF051EB3A2}"/>
              </a:ext>
            </a:extLst>
          </p:cNvPr>
          <p:cNvSpPr txBox="1"/>
          <p:nvPr/>
        </p:nvSpPr>
        <p:spPr>
          <a:xfrm>
            <a:off x="5375663" y="2516619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product details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C99731-36CD-475E-AF42-793FA1292203}"/>
              </a:ext>
            </a:extLst>
          </p:cNvPr>
          <p:cNvSpPr txBox="1"/>
          <p:nvPr/>
        </p:nvSpPr>
        <p:spPr>
          <a:xfrm>
            <a:off x="5806150" y="3339946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selling history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84182F7-EDDE-4D69-BDDF-482D88AF47DA}"/>
              </a:ext>
            </a:extLst>
          </p:cNvPr>
          <p:cNvSpPr txBox="1"/>
          <p:nvPr/>
        </p:nvSpPr>
        <p:spPr>
          <a:xfrm>
            <a:off x="1561470" y="2425640"/>
            <a:ext cx="156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BC6BEC-0F87-49B6-B4C6-ACCD49E3AC76}"/>
              </a:ext>
            </a:extLst>
          </p:cNvPr>
          <p:cNvSpPr txBox="1"/>
          <p:nvPr/>
        </p:nvSpPr>
        <p:spPr>
          <a:xfrm>
            <a:off x="3089548" y="4962487"/>
            <a:ext cx="156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2C00851-C575-4BA8-B2AF-426DD0EC7B72}"/>
              </a:ext>
            </a:extLst>
          </p:cNvPr>
          <p:cNvCxnSpPr>
            <a:cxnSpLocks/>
          </p:cNvCxnSpPr>
          <p:nvPr/>
        </p:nvCxnSpPr>
        <p:spPr>
          <a:xfrm>
            <a:off x="3163066" y="4025059"/>
            <a:ext cx="698033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7BD376-1BCA-4361-884C-ADD185865136}"/>
              </a:ext>
            </a:extLst>
          </p:cNvPr>
          <p:cNvGrpSpPr/>
          <p:nvPr/>
        </p:nvGrpSpPr>
        <p:grpSpPr>
          <a:xfrm>
            <a:off x="6645206" y="4275449"/>
            <a:ext cx="3498192" cy="2022934"/>
            <a:chOff x="6636328" y="3729016"/>
            <a:chExt cx="3498192" cy="2022934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8B62125-D5C5-4226-A187-082537F2D5B4}"/>
                </a:ext>
              </a:extLst>
            </p:cNvPr>
            <p:cNvCxnSpPr/>
            <p:nvPr/>
          </p:nvCxnSpPr>
          <p:spPr>
            <a:xfrm>
              <a:off x="6636328" y="4031309"/>
              <a:ext cx="3485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DCBE228-E9BA-4BEA-B3A1-36CC8C165B06}"/>
                </a:ext>
              </a:extLst>
            </p:cNvPr>
            <p:cNvCxnSpPr/>
            <p:nvPr/>
          </p:nvCxnSpPr>
          <p:spPr>
            <a:xfrm>
              <a:off x="6648793" y="4446102"/>
              <a:ext cx="348572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74162AA-2183-47A4-968E-7422B08CBB79}"/>
                </a:ext>
              </a:extLst>
            </p:cNvPr>
            <p:cNvCxnSpPr/>
            <p:nvPr/>
          </p:nvCxnSpPr>
          <p:spPr>
            <a:xfrm>
              <a:off x="6648793" y="4894498"/>
              <a:ext cx="3485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B8E6EA8-FFC7-40E1-9CE7-3934F62095E4}"/>
                </a:ext>
              </a:extLst>
            </p:cNvPr>
            <p:cNvCxnSpPr/>
            <p:nvPr/>
          </p:nvCxnSpPr>
          <p:spPr>
            <a:xfrm>
              <a:off x="6636328" y="5298139"/>
              <a:ext cx="3485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36474C4-F821-4C05-9837-39FAC2BC0B5A}"/>
                </a:ext>
              </a:extLst>
            </p:cNvPr>
            <p:cNvCxnSpPr/>
            <p:nvPr/>
          </p:nvCxnSpPr>
          <p:spPr>
            <a:xfrm>
              <a:off x="6648793" y="5704981"/>
              <a:ext cx="348572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4B482E8-C256-4E38-8E07-23A8C44AF4C2}"/>
                </a:ext>
              </a:extLst>
            </p:cNvPr>
            <p:cNvSpPr txBox="1"/>
            <p:nvPr/>
          </p:nvSpPr>
          <p:spPr>
            <a:xfrm>
              <a:off x="6871511" y="3729016"/>
              <a:ext cx="3015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search a product by category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2FE568F-FBB1-49FF-B195-32EC2EC85726}"/>
                </a:ext>
              </a:extLst>
            </p:cNvPr>
            <p:cNvSpPr txBox="1"/>
            <p:nvPr/>
          </p:nvSpPr>
          <p:spPr>
            <a:xfrm>
              <a:off x="6870200" y="4135857"/>
              <a:ext cx="3108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get product by category details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DF6433B-1AD6-4D31-8A1B-38E83BB5130F}"/>
                </a:ext>
              </a:extLst>
            </p:cNvPr>
            <p:cNvSpPr txBox="1"/>
            <p:nvPr/>
          </p:nvSpPr>
          <p:spPr>
            <a:xfrm>
              <a:off x="7344780" y="4564891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bid a new product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E1F66B-24E3-44BF-B120-4631FB787B4C}"/>
                </a:ext>
              </a:extLst>
            </p:cNvPr>
            <p:cNvSpPr txBox="1"/>
            <p:nvPr/>
          </p:nvSpPr>
          <p:spPr>
            <a:xfrm>
              <a:off x="7386961" y="4962487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get a new bid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DA9EC0F-5F7F-4635-B49D-173B085F5CE8}"/>
                </a:ext>
              </a:extLst>
            </p:cNvPr>
            <p:cNvSpPr txBox="1"/>
            <p:nvPr/>
          </p:nvSpPr>
          <p:spPr>
            <a:xfrm>
              <a:off x="7386961" y="5382618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bidding history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821AEAB-5268-4C45-9316-53432319C692}"/>
              </a:ext>
            </a:extLst>
          </p:cNvPr>
          <p:cNvSpPr txBox="1"/>
          <p:nvPr/>
        </p:nvSpPr>
        <p:spPr>
          <a:xfrm>
            <a:off x="5847878" y="3711655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max bid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2260DBB-B50A-4E45-9295-C8439DD0F1DE}"/>
              </a:ext>
            </a:extLst>
          </p:cNvPr>
          <p:cNvCxnSpPr>
            <a:cxnSpLocks/>
          </p:cNvCxnSpPr>
          <p:nvPr/>
        </p:nvCxnSpPr>
        <p:spPr>
          <a:xfrm flipH="1">
            <a:off x="6676007" y="6249636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250DE1-5181-418B-8A34-89DF3F2D8C63}"/>
              </a:ext>
            </a:extLst>
          </p:cNvPr>
          <p:cNvCxnSpPr>
            <a:cxnSpLocks/>
          </p:cNvCxnSpPr>
          <p:nvPr/>
        </p:nvCxnSpPr>
        <p:spPr>
          <a:xfrm flipH="1">
            <a:off x="3163066" y="2479613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42AFEE0-0901-46F8-B1C1-7CC704833972}"/>
              </a:ext>
            </a:extLst>
          </p:cNvPr>
          <p:cNvCxnSpPr>
            <a:cxnSpLocks/>
          </p:cNvCxnSpPr>
          <p:nvPr/>
        </p:nvCxnSpPr>
        <p:spPr>
          <a:xfrm flipH="1">
            <a:off x="3154188" y="3658489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6E722AA-C851-46BC-B63C-7C2D6CF0AE11}"/>
              </a:ext>
            </a:extLst>
          </p:cNvPr>
          <p:cNvCxnSpPr>
            <a:cxnSpLocks/>
          </p:cNvCxnSpPr>
          <p:nvPr/>
        </p:nvCxnSpPr>
        <p:spPr>
          <a:xfrm flipH="1">
            <a:off x="3163066" y="4025059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DB45762-36CD-4421-9E9C-DF50D0A2FA50}"/>
              </a:ext>
            </a:extLst>
          </p:cNvPr>
          <p:cNvCxnSpPr>
            <a:cxnSpLocks/>
          </p:cNvCxnSpPr>
          <p:nvPr/>
        </p:nvCxnSpPr>
        <p:spPr>
          <a:xfrm flipH="1">
            <a:off x="6668611" y="4990482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FAA6D50-C169-4EF0-93CC-13F7CF1D998E}"/>
              </a:ext>
            </a:extLst>
          </p:cNvPr>
          <p:cNvCxnSpPr>
            <a:cxnSpLocks/>
          </p:cNvCxnSpPr>
          <p:nvPr/>
        </p:nvCxnSpPr>
        <p:spPr>
          <a:xfrm>
            <a:off x="3140923" y="3230483"/>
            <a:ext cx="6990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25869DD-A5EA-4001-BDBA-22A017585611}"/>
              </a:ext>
            </a:extLst>
          </p:cNvPr>
          <p:cNvSpPr txBox="1"/>
          <p:nvPr/>
        </p:nvSpPr>
        <p:spPr>
          <a:xfrm>
            <a:off x="5395565" y="2916016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product details</a:t>
            </a:r>
          </a:p>
        </p:txBody>
      </p:sp>
    </p:spTree>
    <p:extLst>
      <p:ext uri="{BB962C8B-B14F-4D97-AF65-F5344CB8AC3E}">
        <p14:creationId xmlns:p14="http://schemas.microsoft.com/office/powerpoint/2010/main" val="242814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E0A25-B70B-4794-88C1-C06A264CDDB4}"/>
              </a:ext>
            </a:extLst>
          </p:cNvPr>
          <p:cNvSpPr/>
          <p:nvPr/>
        </p:nvSpPr>
        <p:spPr>
          <a:xfrm>
            <a:off x="289560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UML Diagram for Bundle Bid application</a:t>
            </a:r>
          </a:p>
          <a:p>
            <a:pPr algn="ctr"/>
            <a:r>
              <a:rPr lang="en-US" dirty="0"/>
              <a:t>Sequence Diagram</a:t>
            </a:r>
          </a:p>
          <a:p>
            <a:pPr algn="ctr"/>
            <a:r>
              <a:rPr lang="en-US" dirty="0"/>
              <a:t>03.03 Product subcategory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8E6B73-5FC8-4032-ADC6-982C611A6A93}"/>
              </a:ext>
            </a:extLst>
          </p:cNvPr>
          <p:cNvGrpSpPr/>
          <p:nvPr/>
        </p:nvGrpSpPr>
        <p:grpSpPr>
          <a:xfrm>
            <a:off x="695324" y="904876"/>
            <a:ext cx="419101" cy="762000"/>
            <a:chOff x="1647825" y="1609725"/>
            <a:chExt cx="600076" cy="11144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AF901A-B1EF-4A0F-BA33-9B96566BCAFF}"/>
                </a:ext>
              </a:extLst>
            </p:cNvPr>
            <p:cNvCxnSpPr>
              <a:cxnSpLocks/>
            </p:cNvCxnSpPr>
            <p:nvPr/>
          </p:nvCxnSpPr>
          <p:spPr>
            <a:xfrm>
              <a:off x="1933575" y="1924050"/>
              <a:ext cx="9525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6F86119-2EFE-4984-9CD6-C6F5270FE4F1}"/>
                </a:ext>
              </a:extLst>
            </p:cNvPr>
            <p:cNvGrpSpPr/>
            <p:nvPr/>
          </p:nvGrpSpPr>
          <p:grpSpPr>
            <a:xfrm>
              <a:off x="1647825" y="1609725"/>
              <a:ext cx="600076" cy="1114425"/>
              <a:chOff x="1647825" y="1609725"/>
              <a:chExt cx="600076" cy="111442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74219FA-D12B-4998-B1F0-042232FAE903}"/>
                  </a:ext>
                </a:extLst>
              </p:cNvPr>
              <p:cNvSpPr/>
              <p:nvPr/>
            </p:nvSpPr>
            <p:spPr>
              <a:xfrm>
                <a:off x="1762124" y="1609725"/>
                <a:ext cx="352425" cy="3143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9DEFD2B-E9D5-41CF-816C-71C1C5616CED}"/>
                  </a:ext>
                </a:extLst>
              </p:cNvPr>
              <p:cNvCxnSpPr>
                <a:cxnSpLocks/>
                <a:endCxn id="5" idx="4"/>
              </p:cNvCxnSpPr>
              <p:nvPr/>
            </p:nvCxnSpPr>
            <p:spPr>
              <a:xfrm flipV="1">
                <a:off x="1647825" y="1924050"/>
                <a:ext cx="29051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810A1C4-8109-4A18-9864-146A62CB9927}"/>
                  </a:ext>
                </a:extLst>
              </p:cNvPr>
              <p:cNvCxnSpPr>
                <a:cxnSpLocks/>
                <a:endCxn id="5" idx="4"/>
              </p:cNvCxnSpPr>
              <p:nvPr/>
            </p:nvCxnSpPr>
            <p:spPr>
              <a:xfrm flipH="1" flipV="1">
                <a:off x="1938337" y="1924050"/>
                <a:ext cx="309564" cy="314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5A2967-4E67-4725-A4E2-39164DE68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7825" y="2409825"/>
                <a:ext cx="285752" cy="314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2D4590F-F548-4BAD-B7A7-BDCD768C0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2409825"/>
                <a:ext cx="285750" cy="285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AF4ADF2-9DD1-46FB-AE74-EAAC537AF938}"/>
              </a:ext>
            </a:extLst>
          </p:cNvPr>
          <p:cNvSpPr txBox="1"/>
          <p:nvPr/>
        </p:nvSpPr>
        <p:spPr>
          <a:xfrm>
            <a:off x="2419350" y="1322510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84231-6700-4083-AD29-2D6B48B5CFFB}"/>
              </a:ext>
            </a:extLst>
          </p:cNvPr>
          <p:cNvSpPr txBox="1"/>
          <p:nvPr/>
        </p:nvSpPr>
        <p:spPr>
          <a:xfrm>
            <a:off x="9629775" y="1322510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5354B8-C784-4877-B9BA-7B3E3AE750E7}"/>
              </a:ext>
            </a:extLst>
          </p:cNvPr>
          <p:cNvSpPr txBox="1"/>
          <p:nvPr/>
        </p:nvSpPr>
        <p:spPr>
          <a:xfrm>
            <a:off x="5933778" y="1322510"/>
            <a:ext cx="11792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Buyer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1AABC5-5282-4832-BD2C-6DA7FD456D69}"/>
                  </a:ext>
                </a:extLst>
              </p14:cNvPr>
              <p14:cNvContentPartPr/>
              <p14:nvPr/>
            </p14:nvContentPartPr>
            <p14:xfrm>
              <a:off x="2695065" y="2981010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1AABC5-5282-4832-BD2C-6DA7FD456D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7425" y="287337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5A1C6BF-3C18-49C4-B55F-D0E4C0C5837F}"/>
                  </a:ext>
                </a:extLst>
              </p14:cNvPr>
              <p14:cNvContentPartPr/>
              <p14:nvPr/>
            </p14:nvContentPartPr>
            <p14:xfrm>
              <a:off x="-724215" y="1342650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5A1C6BF-3C18-49C4-B55F-D0E4C0C583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41855" y="1325010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F8B0DC-0AE0-4B40-ADE4-004ADC2D48EB}"/>
              </a:ext>
            </a:extLst>
          </p:cNvPr>
          <p:cNvCxnSpPr/>
          <p:nvPr/>
        </p:nvCxnSpPr>
        <p:spPr>
          <a:xfrm>
            <a:off x="901548" y="1666876"/>
            <a:ext cx="0" cy="48386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8EC794-7DEF-42CB-A29E-D6122B4BCCF3}"/>
              </a:ext>
            </a:extLst>
          </p:cNvPr>
          <p:cNvCxnSpPr/>
          <p:nvPr/>
        </p:nvCxnSpPr>
        <p:spPr>
          <a:xfrm>
            <a:off x="10235142" y="1691842"/>
            <a:ext cx="0" cy="48386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B1FBCF-E57A-481F-93FF-F4FD9548A76E}"/>
              </a:ext>
            </a:extLst>
          </p:cNvPr>
          <p:cNvCxnSpPr/>
          <p:nvPr/>
        </p:nvCxnSpPr>
        <p:spPr>
          <a:xfrm>
            <a:off x="6523422" y="1691842"/>
            <a:ext cx="0" cy="48386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66E387B-4A6F-4673-8E61-52741A6786E4}"/>
              </a:ext>
            </a:extLst>
          </p:cNvPr>
          <p:cNvCxnSpPr/>
          <p:nvPr/>
        </p:nvCxnSpPr>
        <p:spPr>
          <a:xfrm>
            <a:off x="3008994" y="1691842"/>
            <a:ext cx="0" cy="48386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ADD753C-AD42-4D7F-A13A-4C628C32F5CE}"/>
              </a:ext>
            </a:extLst>
          </p:cNvPr>
          <p:cNvSpPr/>
          <p:nvPr/>
        </p:nvSpPr>
        <p:spPr>
          <a:xfrm>
            <a:off x="795110" y="1857375"/>
            <a:ext cx="226173" cy="449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CA6D61-C37C-411C-A8A9-3135AB821E19}"/>
              </a:ext>
            </a:extLst>
          </p:cNvPr>
          <p:cNvSpPr/>
          <p:nvPr/>
        </p:nvSpPr>
        <p:spPr>
          <a:xfrm>
            <a:off x="2924790" y="1864011"/>
            <a:ext cx="224372" cy="22633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602CBC-D5D6-4B45-9011-9FB63ECCEF5F}"/>
              </a:ext>
            </a:extLst>
          </p:cNvPr>
          <p:cNvSpPr/>
          <p:nvPr/>
        </p:nvSpPr>
        <p:spPr>
          <a:xfrm>
            <a:off x="6410515" y="4275145"/>
            <a:ext cx="265483" cy="2076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08DBB1-9513-498D-B6DE-6DD1ACA1C44B}"/>
              </a:ext>
            </a:extLst>
          </p:cNvPr>
          <p:cNvSpPr/>
          <p:nvPr/>
        </p:nvSpPr>
        <p:spPr>
          <a:xfrm>
            <a:off x="10122055" y="1864011"/>
            <a:ext cx="226173" cy="44943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A64B72-1B70-4D6F-8060-38050A43A788}"/>
              </a:ext>
            </a:extLst>
          </p:cNvPr>
          <p:cNvCxnSpPr/>
          <p:nvPr/>
        </p:nvCxnSpPr>
        <p:spPr>
          <a:xfrm>
            <a:off x="1021283" y="2762250"/>
            <a:ext cx="18743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8FF0C82-72AA-4746-8E6E-33BA923DCC29}"/>
              </a:ext>
            </a:extLst>
          </p:cNvPr>
          <p:cNvCxnSpPr>
            <a:cxnSpLocks/>
          </p:cNvCxnSpPr>
          <p:nvPr/>
        </p:nvCxnSpPr>
        <p:spPr>
          <a:xfrm flipV="1">
            <a:off x="1039957" y="5298139"/>
            <a:ext cx="5370198" cy="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91D2CC4-FB4A-4502-A2A3-04878826072B}"/>
              </a:ext>
            </a:extLst>
          </p:cNvPr>
          <p:cNvCxnSpPr>
            <a:cxnSpLocks/>
          </p:cNvCxnSpPr>
          <p:nvPr/>
        </p:nvCxnSpPr>
        <p:spPr>
          <a:xfrm>
            <a:off x="3131245" y="2161074"/>
            <a:ext cx="6990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B3F5B2A-B968-487B-93BA-F0F96383865A}"/>
              </a:ext>
            </a:extLst>
          </p:cNvPr>
          <p:cNvSpPr txBox="1"/>
          <p:nvPr/>
        </p:nvSpPr>
        <p:spPr>
          <a:xfrm>
            <a:off x="5447460" y="1862780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product details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F55EB8-192F-4325-BE91-26B667BEB7D9}"/>
              </a:ext>
            </a:extLst>
          </p:cNvPr>
          <p:cNvSpPr txBox="1"/>
          <p:nvPr/>
        </p:nvSpPr>
        <p:spPr>
          <a:xfrm>
            <a:off x="5432696" y="2187165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product details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1FC25F-39CF-4343-A0E0-B0E02A834F97}"/>
              </a:ext>
            </a:extLst>
          </p:cNvPr>
          <p:cNvCxnSpPr>
            <a:cxnSpLocks/>
          </p:cNvCxnSpPr>
          <p:nvPr/>
        </p:nvCxnSpPr>
        <p:spPr>
          <a:xfrm flipH="1" flipV="1">
            <a:off x="3128728" y="2479613"/>
            <a:ext cx="6993327" cy="157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E562C39-8079-4F2F-9BB3-FC75A7154917}"/>
              </a:ext>
            </a:extLst>
          </p:cNvPr>
          <p:cNvCxnSpPr>
            <a:cxnSpLocks/>
          </p:cNvCxnSpPr>
          <p:nvPr/>
        </p:nvCxnSpPr>
        <p:spPr>
          <a:xfrm>
            <a:off x="3140923" y="2811754"/>
            <a:ext cx="6990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422D03-0375-4778-9DB8-7173442371E6}"/>
              </a:ext>
            </a:extLst>
          </p:cNvPr>
          <p:cNvCxnSpPr>
            <a:cxnSpLocks/>
          </p:cNvCxnSpPr>
          <p:nvPr/>
        </p:nvCxnSpPr>
        <p:spPr>
          <a:xfrm>
            <a:off x="3140923" y="3654680"/>
            <a:ext cx="699081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8A0C4A8-696A-4FEF-9B00-F9FF051EB3A2}"/>
              </a:ext>
            </a:extLst>
          </p:cNvPr>
          <p:cNvSpPr txBox="1"/>
          <p:nvPr/>
        </p:nvSpPr>
        <p:spPr>
          <a:xfrm>
            <a:off x="5375663" y="2516619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product details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C99731-36CD-475E-AF42-793FA1292203}"/>
              </a:ext>
            </a:extLst>
          </p:cNvPr>
          <p:cNvSpPr txBox="1"/>
          <p:nvPr/>
        </p:nvSpPr>
        <p:spPr>
          <a:xfrm>
            <a:off x="5806150" y="3339946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selling history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84182F7-EDDE-4D69-BDDF-482D88AF47DA}"/>
              </a:ext>
            </a:extLst>
          </p:cNvPr>
          <p:cNvSpPr txBox="1"/>
          <p:nvPr/>
        </p:nvSpPr>
        <p:spPr>
          <a:xfrm>
            <a:off x="1561470" y="2425640"/>
            <a:ext cx="156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BC6BEC-0F87-49B6-B4C6-ACCD49E3AC76}"/>
              </a:ext>
            </a:extLst>
          </p:cNvPr>
          <p:cNvSpPr txBox="1"/>
          <p:nvPr/>
        </p:nvSpPr>
        <p:spPr>
          <a:xfrm>
            <a:off x="3089548" y="4962487"/>
            <a:ext cx="156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2C00851-C575-4BA8-B2AF-426DD0EC7B72}"/>
              </a:ext>
            </a:extLst>
          </p:cNvPr>
          <p:cNvCxnSpPr>
            <a:cxnSpLocks/>
          </p:cNvCxnSpPr>
          <p:nvPr/>
        </p:nvCxnSpPr>
        <p:spPr>
          <a:xfrm>
            <a:off x="3163066" y="4025059"/>
            <a:ext cx="698033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7BD376-1BCA-4361-884C-ADD185865136}"/>
              </a:ext>
            </a:extLst>
          </p:cNvPr>
          <p:cNvGrpSpPr/>
          <p:nvPr/>
        </p:nvGrpSpPr>
        <p:grpSpPr>
          <a:xfrm>
            <a:off x="6645206" y="4266686"/>
            <a:ext cx="3536160" cy="2031697"/>
            <a:chOff x="6636328" y="3720253"/>
            <a:chExt cx="3536160" cy="2031697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8B62125-D5C5-4226-A187-082537F2D5B4}"/>
                </a:ext>
              </a:extLst>
            </p:cNvPr>
            <p:cNvCxnSpPr/>
            <p:nvPr/>
          </p:nvCxnSpPr>
          <p:spPr>
            <a:xfrm>
              <a:off x="6636328" y="4031309"/>
              <a:ext cx="3485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DCBE228-E9BA-4BEA-B3A1-36CC8C165B06}"/>
                </a:ext>
              </a:extLst>
            </p:cNvPr>
            <p:cNvCxnSpPr/>
            <p:nvPr/>
          </p:nvCxnSpPr>
          <p:spPr>
            <a:xfrm>
              <a:off x="6648793" y="4446102"/>
              <a:ext cx="348572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74162AA-2183-47A4-968E-7422B08CBB79}"/>
                </a:ext>
              </a:extLst>
            </p:cNvPr>
            <p:cNvCxnSpPr/>
            <p:nvPr/>
          </p:nvCxnSpPr>
          <p:spPr>
            <a:xfrm>
              <a:off x="6648793" y="4894498"/>
              <a:ext cx="3485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B8E6EA8-FFC7-40E1-9CE7-3934F62095E4}"/>
                </a:ext>
              </a:extLst>
            </p:cNvPr>
            <p:cNvCxnSpPr/>
            <p:nvPr/>
          </p:nvCxnSpPr>
          <p:spPr>
            <a:xfrm>
              <a:off x="6636328" y="5298139"/>
              <a:ext cx="3485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36474C4-F821-4C05-9837-39FAC2BC0B5A}"/>
                </a:ext>
              </a:extLst>
            </p:cNvPr>
            <p:cNvCxnSpPr/>
            <p:nvPr/>
          </p:nvCxnSpPr>
          <p:spPr>
            <a:xfrm>
              <a:off x="6648793" y="5704981"/>
              <a:ext cx="348572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4B482E8-C256-4E38-8E07-23A8C44AF4C2}"/>
                </a:ext>
              </a:extLst>
            </p:cNvPr>
            <p:cNvSpPr txBox="1"/>
            <p:nvPr/>
          </p:nvSpPr>
          <p:spPr>
            <a:xfrm>
              <a:off x="6718890" y="3720253"/>
              <a:ext cx="3281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search a product by sub-category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2FE568F-FBB1-49FF-B195-32EC2EC85726}"/>
                </a:ext>
              </a:extLst>
            </p:cNvPr>
            <p:cNvSpPr txBox="1"/>
            <p:nvPr/>
          </p:nvSpPr>
          <p:spPr>
            <a:xfrm>
              <a:off x="6686761" y="4137080"/>
              <a:ext cx="3485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get product by sub-category details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DF6433B-1AD6-4D31-8A1B-38E83BB5130F}"/>
                </a:ext>
              </a:extLst>
            </p:cNvPr>
            <p:cNvSpPr txBox="1"/>
            <p:nvPr/>
          </p:nvSpPr>
          <p:spPr>
            <a:xfrm>
              <a:off x="7344780" y="4564891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bid a new product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E1F66B-24E3-44BF-B120-4631FB787B4C}"/>
                </a:ext>
              </a:extLst>
            </p:cNvPr>
            <p:cNvSpPr txBox="1"/>
            <p:nvPr/>
          </p:nvSpPr>
          <p:spPr>
            <a:xfrm>
              <a:off x="7386961" y="4962487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get a new bid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DA9EC0F-5F7F-4635-B49D-173B085F5CE8}"/>
                </a:ext>
              </a:extLst>
            </p:cNvPr>
            <p:cNvSpPr txBox="1"/>
            <p:nvPr/>
          </p:nvSpPr>
          <p:spPr>
            <a:xfrm>
              <a:off x="7386961" y="5382618"/>
              <a:ext cx="2295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bidding history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821AEAB-5268-4C45-9316-53432319C692}"/>
              </a:ext>
            </a:extLst>
          </p:cNvPr>
          <p:cNvSpPr txBox="1"/>
          <p:nvPr/>
        </p:nvSpPr>
        <p:spPr>
          <a:xfrm>
            <a:off x="5847878" y="3711655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max bid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2260DBB-B50A-4E45-9295-C8439DD0F1DE}"/>
              </a:ext>
            </a:extLst>
          </p:cNvPr>
          <p:cNvCxnSpPr>
            <a:cxnSpLocks/>
          </p:cNvCxnSpPr>
          <p:nvPr/>
        </p:nvCxnSpPr>
        <p:spPr>
          <a:xfrm flipH="1">
            <a:off x="6676007" y="6249636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250DE1-5181-418B-8A34-89DF3F2D8C63}"/>
              </a:ext>
            </a:extLst>
          </p:cNvPr>
          <p:cNvCxnSpPr>
            <a:cxnSpLocks/>
          </p:cNvCxnSpPr>
          <p:nvPr/>
        </p:nvCxnSpPr>
        <p:spPr>
          <a:xfrm flipH="1">
            <a:off x="3163066" y="2479613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42AFEE0-0901-46F8-B1C1-7CC704833972}"/>
              </a:ext>
            </a:extLst>
          </p:cNvPr>
          <p:cNvCxnSpPr>
            <a:cxnSpLocks/>
          </p:cNvCxnSpPr>
          <p:nvPr/>
        </p:nvCxnSpPr>
        <p:spPr>
          <a:xfrm flipH="1">
            <a:off x="3154188" y="3658489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6E722AA-C851-46BC-B63C-7C2D6CF0AE11}"/>
              </a:ext>
            </a:extLst>
          </p:cNvPr>
          <p:cNvCxnSpPr>
            <a:cxnSpLocks/>
          </p:cNvCxnSpPr>
          <p:nvPr/>
        </p:nvCxnSpPr>
        <p:spPr>
          <a:xfrm flipH="1">
            <a:off x="3163066" y="4025059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DB45762-36CD-4421-9E9C-DF50D0A2FA50}"/>
              </a:ext>
            </a:extLst>
          </p:cNvPr>
          <p:cNvCxnSpPr>
            <a:cxnSpLocks/>
          </p:cNvCxnSpPr>
          <p:nvPr/>
        </p:nvCxnSpPr>
        <p:spPr>
          <a:xfrm flipH="1">
            <a:off x="6668611" y="4990482"/>
            <a:ext cx="159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FAA6D50-C169-4EF0-93CC-13F7CF1D998E}"/>
              </a:ext>
            </a:extLst>
          </p:cNvPr>
          <p:cNvCxnSpPr>
            <a:cxnSpLocks/>
          </p:cNvCxnSpPr>
          <p:nvPr/>
        </p:nvCxnSpPr>
        <p:spPr>
          <a:xfrm>
            <a:off x="3140923" y="3230483"/>
            <a:ext cx="69908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25869DD-A5EA-4001-BDBA-22A017585611}"/>
              </a:ext>
            </a:extLst>
          </p:cNvPr>
          <p:cNvSpPr txBox="1"/>
          <p:nvPr/>
        </p:nvSpPr>
        <p:spPr>
          <a:xfrm>
            <a:off x="5395565" y="2916016"/>
            <a:ext cx="22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product details</a:t>
            </a:r>
          </a:p>
        </p:txBody>
      </p:sp>
    </p:spTree>
    <p:extLst>
      <p:ext uri="{BB962C8B-B14F-4D97-AF65-F5344CB8AC3E}">
        <p14:creationId xmlns:p14="http://schemas.microsoft.com/office/powerpoint/2010/main" val="117733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6438-ADEB-4B2D-99A5-0699C924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606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Iteration 4:</a:t>
            </a:r>
            <a:br>
              <a:rPr lang="en-US" sz="2400" dirty="0"/>
            </a:br>
            <a:r>
              <a:rPr lang="en-US" sz="2400" dirty="0"/>
              <a:t>UML diagrams for Bundle Bid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52890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F2DF955-5057-45F2-BE28-2B28603EAAE1}"/>
              </a:ext>
            </a:extLst>
          </p:cNvPr>
          <p:cNvGrpSpPr/>
          <p:nvPr/>
        </p:nvGrpSpPr>
        <p:grpSpPr>
          <a:xfrm>
            <a:off x="8178263" y="1999100"/>
            <a:ext cx="2929634" cy="2387837"/>
            <a:chOff x="3684230" y="544099"/>
            <a:chExt cx="2929634" cy="238783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FF9FF-03BD-4903-9B20-C310BDC156D7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Payment Details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F77C5E-63C7-467F-89ED-2F299A048754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PaymentDetails</a:t>
              </a:r>
              <a:r>
                <a:rPr lang="en-US" sz="1200" dirty="0">
                  <a:solidFill>
                    <a:schemeClr val="dk1"/>
                  </a:solidFill>
                </a:rPr>
                <a:t> ID: Int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Product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Seller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Buyer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type: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cdno</a:t>
              </a:r>
              <a:r>
                <a:rPr lang="en-US" sz="1200" dirty="0">
                  <a:solidFill>
                    <a:schemeClr val="dk1"/>
                  </a:solidFill>
                </a:rPr>
                <a:t>: </a:t>
              </a:r>
              <a:r>
                <a:rPr lang="en-US" sz="1200" dirty="0" err="1">
                  <a:solidFill>
                    <a:schemeClr val="dk1"/>
                  </a:solidFill>
                </a:rPr>
                <a:t>DecimalFormat</a:t>
              </a:r>
              <a:endParaRPr lang="en-US" sz="1200" dirty="0">
                <a:solidFill>
                  <a:schemeClr val="dk1"/>
                </a:solidFill>
              </a:endParaRP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cvv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expdt</a:t>
              </a:r>
              <a:r>
                <a:rPr lang="en-US" sz="1200" dirty="0">
                  <a:solidFill>
                    <a:schemeClr val="dk1"/>
                  </a:solidFill>
                </a:rPr>
                <a:t>:  Date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FBBFD1-5AF8-4C57-8428-989B5561030E}"/>
                </a:ext>
              </a:extLst>
            </p:cNvPr>
            <p:cNvSpPr txBox="1"/>
            <p:nvPr/>
          </p:nvSpPr>
          <p:spPr>
            <a:xfrm>
              <a:off x="3684230" y="2470271"/>
              <a:ext cx="29296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dk1"/>
                  </a:solidFill>
                </a:rPr>
                <a:t>display_product_details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payment_details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C77CC3-D69E-4B08-9937-AF16C82D355C}"/>
              </a:ext>
            </a:extLst>
          </p:cNvPr>
          <p:cNvGrpSpPr/>
          <p:nvPr/>
        </p:nvGrpSpPr>
        <p:grpSpPr>
          <a:xfrm>
            <a:off x="309641" y="177498"/>
            <a:ext cx="2929633" cy="3498695"/>
            <a:chOff x="3684231" y="544099"/>
            <a:chExt cx="2929633" cy="34986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43A585-777E-410C-B832-A095E6264113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Sellers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E68232-F93A-49D6-B55E-3787A64C8C1A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Seller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Product ID: String 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seller_name</a:t>
              </a:r>
              <a:r>
                <a:rPr lang="en-US" sz="1200" dirty="0">
                  <a:solidFill>
                    <a:schemeClr val="dk1"/>
                  </a:solidFill>
                </a:rPr>
                <a:t>: String 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Email: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date_of_birth</a:t>
              </a:r>
              <a:r>
                <a:rPr lang="en-US" sz="1200" dirty="0">
                  <a:solidFill>
                    <a:schemeClr val="dk1"/>
                  </a:solidFill>
                </a:rPr>
                <a:t>: Date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seller_password</a:t>
              </a:r>
              <a:r>
                <a:rPr lang="en-US" sz="1200" dirty="0">
                  <a:solidFill>
                    <a:schemeClr val="dk1"/>
                  </a:solidFill>
                </a:rPr>
                <a:t>: String 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seller_phno</a:t>
              </a:r>
              <a:r>
                <a:rPr lang="en-US" sz="1200" dirty="0">
                  <a:solidFill>
                    <a:schemeClr val="dk1"/>
                  </a:solidFill>
                </a:rPr>
                <a:t>: </a:t>
              </a:r>
              <a:r>
                <a:rPr lang="en-US" sz="1200" dirty="0" err="1">
                  <a:solidFill>
                    <a:schemeClr val="dk1"/>
                  </a:solidFill>
                </a:rPr>
                <a:t>DecimalFormat</a:t>
              </a:r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34271D-FE0C-46CC-9A80-578A10058D43}"/>
                </a:ext>
              </a:extLst>
            </p:cNvPr>
            <p:cNvSpPr txBox="1"/>
            <p:nvPr/>
          </p:nvSpPr>
          <p:spPr>
            <a:xfrm>
              <a:off x="3684231" y="2288468"/>
              <a:ext cx="292963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dk1"/>
                  </a:solidFill>
                </a:rPr>
                <a:t>create_seller_account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update_seller_account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create_product_details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modify_product_details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delete_product_details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insert_account_details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get_buyers_details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selling_history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payment_details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D8A6FC-FEFB-407B-A8EE-D19DAF774F1C}"/>
              </a:ext>
            </a:extLst>
          </p:cNvPr>
          <p:cNvGrpSpPr/>
          <p:nvPr/>
        </p:nvGrpSpPr>
        <p:grpSpPr>
          <a:xfrm>
            <a:off x="3339496" y="3132153"/>
            <a:ext cx="2929633" cy="3688161"/>
            <a:chOff x="3684231" y="544099"/>
            <a:chExt cx="2929633" cy="368816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25BD99-94A6-493D-9027-8DB6CF6E9E45}"/>
                </a:ext>
              </a:extLst>
            </p:cNvPr>
            <p:cNvSpPr txBox="1"/>
            <p:nvPr/>
          </p:nvSpPr>
          <p:spPr>
            <a:xfrm>
              <a:off x="3684231" y="544099"/>
              <a:ext cx="292963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Buyers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E13A88-DF5C-4ADD-BD97-6347A4167CC4}"/>
                </a:ext>
              </a:extLst>
            </p:cNvPr>
            <p:cNvSpPr txBox="1"/>
            <p:nvPr/>
          </p:nvSpPr>
          <p:spPr>
            <a:xfrm>
              <a:off x="3684233" y="903473"/>
              <a:ext cx="2929631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Buyer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Product ID: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Bid ID: Int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buyer_name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>
                  <a:solidFill>
                    <a:schemeClr val="dk1"/>
                  </a:solidFill>
                </a:rPr>
                <a:t>Email: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date_of_birth</a:t>
              </a:r>
              <a:r>
                <a:rPr lang="en-US" sz="1200" dirty="0">
                  <a:solidFill>
                    <a:schemeClr val="dk1"/>
                  </a:solidFill>
                </a:rPr>
                <a:t>: Date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buyer_password</a:t>
              </a:r>
              <a:r>
                <a:rPr lang="en-US" sz="1200" dirty="0">
                  <a:solidFill>
                    <a:schemeClr val="dk1"/>
                  </a:solidFill>
                </a:rPr>
                <a:t>: String</a:t>
              </a:r>
            </a:p>
            <a:p>
              <a:pPr fontAlgn="t"/>
              <a:r>
                <a:rPr lang="en-US" sz="1200" dirty="0" err="1">
                  <a:solidFill>
                    <a:schemeClr val="dk1"/>
                  </a:solidFill>
                </a:rPr>
                <a:t>buyer_phno</a:t>
              </a:r>
              <a:r>
                <a:rPr lang="en-US" sz="1200" dirty="0">
                  <a:solidFill>
                    <a:schemeClr val="dk1"/>
                  </a:solidFill>
                </a:rPr>
                <a:t>: Int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698C9C-036B-42B5-9525-8E7F9D49BACE}"/>
                </a:ext>
              </a:extLst>
            </p:cNvPr>
            <p:cNvSpPr txBox="1"/>
            <p:nvPr/>
          </p:nvSpPr>
          <p:spPr>
            <a:xfrm>
              <a:off x="3684231" y="2477934"/>
              <a:ext cx="2929631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dk1"/>
                  </a:solidFill>
                </a:rPr>
                <a:t>create_buyer_account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update_buyer_account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search_a_product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search_a_product_category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search_a_product_subcategory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get_product_details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bid_a_new_product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bidding_history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  <a:p>
              <a:r>
                <a:rPr lang="en-US" sz="1200" dirty="0" err="1">
                  <a:solidFill>
                    <a:schemeClr val="dk1"/>
                  </a:solidFill>
                </a:rPr>
                <a:t>payment_details</a:t>
              </a:r>
              <a:r>
                <a:rPr lang="en-US" sz="1200" dirty="0">
                  <a:solidFill>
                    <a:schemeClr val="dk1"/>
                  </a:solidFill>
                </a:rPr>
                <a:t>()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A432562-6E4B-41A8-A0F4-4D1BD7B7E6EA}"/>
              </a:ext>
            </a:extLst>
          </p:cNvPr>
          <p:cNvSpPr txBox="1"/>
          <p:nvPr/>
        </p:nvSpPr>
        <p:spPr>
          <a:xfrm>
            <a:off x="5782962" y="663359"/>
            <a:ext cx="4110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 Diagram for Bundle Bid application</a:t>
            </a:r>
          </a:p>
          <a:p>
            <a:r>
              <a:rPr lang="en-US" dirty="0"/>
              <a:t>Class Diagram</a:t>
            </a:r>
          </a:p>
          <a:p>
            <a:r>
              <a:rPr lang="en-US" dirty="0"/>
              <a:t>05.01 Send Payment Details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DE0421-82C7-4DD7-BFF4-77881ACEE3D1}"/>
              </a:ext>
            </a:extLst>
          </p:cNvPr>
          <p:cNvGrpSpPr/>
          <p:nvPr/>
        </p:nvGrpSpPr>
        <p:grpSpPr>
          <a:xfrm>
            <a:off x="6240310" y="3238017"/>
            <a:ext cx="1937950" cy="783310"/>
            <a:chOff x="5212594" y="3059784"/>
            <a:chExt cx="1937950" cy="783310"/>
          </a:xfrm>
        </p:grpSpPr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28F2006B-4B96-4C39-A3E8-E21384F2C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1054" y="3383024"/>
              <a:ext cx="1899490" cy="4463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AB39C65-0EB2-4D79-9637-1FA7D01C0072}"/>
                </a:ext>
              </a:extLst>
            </p:cNvPr>
            <p:cNvGrpSpPr/>
            <p:nvPr/>
          </p:nvGrpSpPr>
          <p:grpSpPr>
            <a:xfrm>
              <a:off x="5212594" y="3059784"/>
              <a:ext cx="1802179" cy="783310"/>
              <a:chOff x="5212594" y="3059784"/>
              <a:chExt cx="1802179" cy="78331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E3B4AE-DDAD-4E46-96A8-C47E33285AB6}"/>
                  </a:ext>
                </a:extLst>
              </p:cNvPr>
              <p:cNvSpPr txBox="1"/>
              <p:nvPr/>
            </p:nvSpPr>
            <p:spPr>
              <a:xfrm>
                <a:off x="5212594" y="3473762"/>
                <a:ext cx="20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327B93-3A8B-41D8-9275-7AA0F2E88BC4}"/>
                  </a:ext>
                </a:extLst>
              </p:cNvPr>
              <p:cNvSpPr txBox="1"/>
              <p:nvPr/>
            </p:nvSpPr>
            <p:spPr>
              <a:xfrm>
                <a:off x="6810586" y="3059784"/>
                <a:ext cx="20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B19DFFC8-4027-4C1C-9F37-BFB60C65E325}"/>
              </a:ext>
            </a:extLst>
          </p:cNvPr>
          <p:cNvCxnSpPr>
            <a:cxnSpLocks/>
          </p:cNvCxnSpPr>
          <p:nvPr/>
        </p:nvCxnSpPr>
        <p:spPr>
          <a:xfrm>
            <a:off x="3239272" y="964916"/>
            <a:ext cx="4938988" cy="1884816"/>
          </a:xfrm>
          <a:prstGeom prst="bentConnector3">
            <a:avLst>
              <a:gd name="adj1" fmla="val 393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FCBB0D6-9F02-404D-A01E-67AF200B45B2}"/>
              </a:ext>
            </a:extLst>
          </p:cNvPr>
          <p:cNvSpPr txBox="1"/>
          <p:nvPr/>
        </p:nvSpPr>
        <p:spPr>
          <a:xfrm>
            <a:off x="3239272" y="566228"/>
            <a:ext cx="2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A7E879-1030-46BC-AC60-B88F9A3B9D23}"/>
              </a:ext>
            </a:extLst>
          </p:cNvPr>
          <p:cNvSpPr txBox="1"/>
          <p:nvPr/>
        </p:nvSpPr>
        <p:spPr>
          <a:xfrm>
            <a:off x="7871982" y="2509018"/>
            <a:ext cx="2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7981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1495</Words>
  <Application>Microsoft Office PowerPoint</Application>
  <PresentationFormat>Widescreen</PresentationFormat>
  <Paragraphs>355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Iteration 3: UML diagrams for Bundle Bid web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Iteration 4: UML diagrams for Bundle Bid web application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swetha bitla</dc:creator>
  <cp:lastModifiedBy>swetha bitla</cp:lastModifiedBy>
  <cp:revision>6</cp:revision>
  <dcterms:created xsi:type="dcterms:W3CDTF">2020-10-28T23:17:22Z</dcterms:created>
  <dcterms:modified xsi:type="dcterms:W3CDTF">2020-10-29T04:06:47Z</dcterms:modified>
</cp:coreProperties>
</file>