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4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7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8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8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9FBB-D00C-4777-8688-2442DE99CB26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8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55558" y="402511"/>
            <a:ext cx="8702842" cy="728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BundleBid Business Relationship Map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4EC5E79-F790-402B-B8FF-86C5701A44C2}"/>
              </a:ext>
            </a:extLst>
          </p:cNvPr>
          <p:cNvSpPr/>
          <p:nvPr/>
        </p:nvSpPr>
        <p:spPr>
          <a:xfrm>
            <a:off x="1664250" y="1234440"/>
            <a:ext cx="8288712" cy="4960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E790534-896B-49D2-BC3E-E30AA51800EA}"/>
              </a:ext>
            </a:extLst>
          </p:cNvPr>
          <p:cNvSpPr/>
          <p:nvPr/>
        </p:nvSpPr>
        <p:spPr>
          <a:xfrm>
            <a:off x="1935149" y="1888435"/>
            <a:ext cx="1722120" cy="4114800"/>
          </a:xfrm>
          <a:prstGeom prst="roundRect">
            <a:avLst/>
          </a:prstGeom>
          <a:solidFill>
            <a:srgbClr val="F1F8FD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CCB27F7-D5D9-4F1F-8E34-54F179C56D38}"/>
              </a:ext>
            </a:extLst>
          </p:cNvPr>
          <p:cNvSpPr/>
          <p:nvPr/>
        </p:nvSpPr>
        <p:spPr>
          <a:xfrm>
            <a:off x="4612419" y="1888435"/>
            <a:ext cx="2529840" cy="35585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5F0FC02-EBFE-4EF2-BD67-4A3AA9239263}"/>
              </a:ext>
            </a:extLst>
          </p:cNvPr>
          <p:cNvSpPr/>
          <p:nvPr/>
        </p:nvSpPr>
        <p:spPr>
          <a:xfrm>
            <a:off x="7833071" y="1888435"/>
            <a:ext cx="1745615" cy="3467100"/>
          </a:xfrm>
          <a:prstGeom prst="roundRect">
            <a:avLst/>
          </a:prstGeom>
          <a:solidFill>
            <a:srgbClr val="F1F8FD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0DA8E15-1845-4CA6-B6DA-F9FAD03A9F2B}"/>
              </a:ext>
            </a:extLst>
          </p:cNvPr>
          <p:cNvSpPr/>
          <p:nvPr/>
        </p:nvSpPr>
        <p:spPr>
          <a:xfrm>
            <a:off x="2090034" y="2086213"/>
            <a:ext cx="1386840" cy="5791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8460B23-191A-4B65-9B0D-2C3CD3732B1F}"/>
              </a:ext>
            </a:extLst>
          </p:cNvPr>
          <p:cNvSpPr/>
          <p:nvPr/>
        </p:nvSpPr>
        <p:spPr>
          <a:xfrm>
            <a:off x="2090034" y="2863111"/>
            <a:ext cx="1386840" cy="5791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83644D5-6753-4378-84FF-840B3B750ACF}"/>
              </a:ext>
            </a:extLst>
          </p:cNvPr>
          <p:cNvSpPr/>
          <p:nvPr/>
        </p:nvSpPr>
        <p:spPr>
          <a:xfrm>
            <a:off x="2090034" y="3641371"/>
            <a:ext cx="1386840" cy="5791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33F25C1-B7B7-4940-83AB-4398F4964410}"/>
              </a:ext>
            </a:extLst>
          </p:cNvPr>
          <p:cNvSpPr/>
          <p:nvPr/>
        </p:nvSpPr>
        <p:spPr>
          <a:xfrm>
            <a:off x="2090034" y="4476771"/>
            <a:ext cx="1386840" cy="5791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391B155-0858-455A-A0AE-30A2B72FBC9C}"/>
              </a:ext>
            </a:extLst>
          </p:cNvPr>
          <p:cNvSpPr/>
          <p:nvPr/>
        </p:nvSpPr>
        <p:spPr>
          <a:xfrm>
            <a:off x="2090034" y="5240003"/>
            <a:ext cx="1386840" cy="5791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CAD1BC5-4306-4432-AFD8-598619030E37}"/>
              </a:ext>
            </a:extLst>
          </p:cNvPr>
          <p:cNvSpPr/>
          <p:nvPr/>
        </p:nvSpPr>
        <p:spPr>
          <a:xfrm>
            <a:off x="4770120" y="2013171"/>
            <a:ext cx="1325880" cy="525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0553BAC-16A7-47BF-B565-C1698053BBEB}"/>
              </a:ext>
            </a:extLst>
          </p:cNvPr>
          <p:cNvSpPr/>
          <p:nvPr/>
        </p:nvSpPr>
        <p:spPr>
          <a:xfrm>
            <a:off x="5877339" y="2626416"/>
            <a:ext cx="1211580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9E76D0D-1EF1-45D7-81B0-E6D4E8CDF911}"/>
              </a:ext>
            </a:extLst>
          </p:cNvPr>
          <p:cNvSpPr/>
          <p:nvPr/>
        </p:nvSpPr>
        <p:spPr>
          <a:xfrm>
            <a:off x="5269064" y="4065105"/>
            <a:ext cx="1249680" cy="525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5FF727-EC6A-4010-9220-4000602CDAD0}"/>
              </a:ext>
            </a:extLst>
          </p:cNvPr>
          <p:cNvSpPr/>
          <p:nvPr/>
        </p:nvSpPr>
        <p:spPr>
          <a:xfrm>
            <a:off x="5252499" y="4739309"/>
            <a:ext cx="1249680" cy="525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D887A1B-892C-40B9-B503-43A655033990}"/>
              </a:ext>
            </a:extLst>
          </p:cNvPr>
          <p:cNvSpPr/>
          <p:nvPr/>
        </p:nvSpPr>
        <p:spPr>
          <a:xfrm>
            <a:off x="8012458" y="2175344"/>
            <a:ext cx="1386840" cy="5791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18F5FB9-8E8B-4E09-9002-3DCCEBB03839}"/>
              </a:ext>
            </a:extLst>
          </p:cNvPr>
          <p:cNvSpPr/>
          <p:nvPr/>
        </p:nvSpPr>
        <p:spPr>
          <a:xfrm>
            <a:off x="5269064" y="3369593"/>
            <a:ext cx="1249680" cy="525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6302F05-6238-4ADD-B098-C05A3B54355F}"/>
              </a:ext>
            </a:extLst>
          </p:cNvPr>
          <p:cNvSpPr/>
          <p:nvPr/>
        </p:nvSpPr>
        <p:spPr>
          <a:xfrm>
            <a:off x="8054002" y="4065685"/>
            <a:ext cx="1386840" cy="5791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F1BF91-5EB4-4B82-9A4E-7B7369A10DE3}"/>
              </a:ext>
            </a:extLst>
          </p:cNvPr>
          <p:cNvSpPr txBox="1"/>
          <p:nvPr/>
        </p:nvSpPr>
        <p:spPr>
          <a:xfrm>
            <a:off x="2382244" y="2114163"/>
            <a:ext cx="109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Local </a:t>
            </a:r>
          </a:p>
          <a:p>
            <a:r>
              <a:rPr lang="en-US" sz="1400" dirty="0"/>
              <a:t>Supplier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D6A1A0A-1CA0-43F4-8C56-DB83E0F4D34A}"/>
              </a:ext>
            </a:extLst>
          </p:cNvPr>
          <p:cNvSpPr txBox="1"/>
          <p:nvPr/>
        </p:nvSpPr>
        <p:spPr>
          <a:xfrm>
            <a:off x="2239038" y="2998782"/>
            <a:ext cx="132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Advertising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9C1362-7F27-4C50-B8BB-21B3D9352D78}"/>
              </a:ext>
            </a:extLst>
          </p:cNvPr>
          <p:cNvSpPr txBox="1"/>
          <p:nvPr/>
        </p:nvSpPr>
        <p:spPr>
          <a:xfrm>
            <a:off x="2304885" y="368587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Shipping </a:t>
            </a:r>
          </a:p>
          <a:p>
            <a:r>
              <a:rPr lang="en-US" sz="1400" dirty="0"/>
              <a:t>Company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3079E8-F90B-473E-BB12-C4C32B3B2979}"/>
              </a:ext>
            </a:extLst>
          </p:cNvPr>
          <p:cNvSpPr txBox="1"/>
          <p:nvPr/>
        </p:nvSpPr>
        <p:spPr>
          <a:xfrm>
            <a:off x="2403923" y="4612442"/>
            <a:ext cx="124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Bank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18B7B0D-A337-4C5B-AACF-285324B8BF97}"/>
              </a:ext>
            </a:extLst>
          </p:cNvPr>
          <p:cNvSpPr txBox="1"/>
          <p:nvPr/>
        </p:nvSpPr>
        <p:spPr>
          <a:xfrm>
            <a:off x="2273826" y="5280645"/>
            <a:ext cx="129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 Card</a:t>
            </a:r>
          </a:p>
          <a:p>
            <a:r>
              <a:rPr lang="en-US" sz="1400" dirty="0"/>
              <a:t>Vendor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448DFD-07C2-4BEF-98E8-6111301B9713}"/>
              </a:ext>
            </a:extLst>
          </p:cNvPr>
          <p:cNvSpPr txBox="1"/>
          <p:nvPr/>
        </p:nvSpPr>
        <p:spPr>
          <a:xfrm>
            <a:off x="4896360" y="2052700"/>
            <a:ext cx="124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</a:t>
            </a:r>
          </a:p>
          <a:p>
            <a:r>
              <a:rPr lang="en-US" sz="1400" dirty="0"/>
              <a:t>Management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9C7E669-D565-49BF-B3CE-7A8C5DBEE46F}"/>
              </a:ext>
            </a:extLst>
          </p:cNvPr>
          <p:cNvSpPr txBox="1"/>
          <p:nvPr/>
        </p:nvSpPr>
        <p:spPr>
          <a:xfrm>
            <a:off x="5928691" y="2626416"/>
            <a:ext cx="1146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Customer </a:t>
            </a:r>
          </a:p>
          <a:p>
            <a:r>
              <a:rPr lang="en-US" sz="1300" dirty="0"/>
              <a:t>Support Team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1B872CD-1E7B-4D3A-9813-29942BAECDD4}"/>
              </a:ext>
            </a:extLst>
          </p:cNvPr>
          <p:cNvSpPr txBox="1"/>
          <p:nvPr/>
        </p:nvSpPr>
        <p:spPr>
          <a:xfrm>
            <a:off x="5269064" y="3382887"/>
            <a:ext cx="1233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Finance/Account Management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D540EA-29EB-4E99-9B53-EE7F74BD537E}"/>
              </a:ext>
            </a:extLst>
          </p:cNvPr>
          <p:cNvSpPr txBox="1"/>
          <p:nvPr/>
        </p:nvSpPr>
        <p:spPr>
          <a:xfrm>
            <a:off x="5312133" y="4070572"/>
            <a:ext cx="1233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Advertising </a:t>
            </a:r>
          </a:p>
          <a:p>
            <a:r>
              <a:rPr lang="en-US" sz="1400" dirty="0"/>
              <a:t>Management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4436828-4879-4970-A812-7E769D672A14}"/>
              </a:ext>
            </a:extLst>
          </p:cNvPr>
          <p:cNvSpPr txBox="1"/>
          <p:nvPr/>
        </p:nvSpPr>
        <p:spPr>
          <a:xfrm>
            <a:off x="5312132" y="4766379"/>
            <a:ext cx="1233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Delivery </a:t>
            </a:r>
          </a:p>
          <a:p>
            <a:r>
              <a:rPr lang="en-US" sz="1400" dirty="0"/>
              <a:t>Management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6CA3D94-130F-4885-B2D4-EB160D0821B7}"/>
              </a:ext>
            </a:extLst>
          </p:cNvPr>
          <p:cNvSpPr txBox="1"/>
          <p:nvPr/>
        </p:nvSpPr>
        <p:spPr>
          <a:xfrm>
            <a:off x="8254778" y="2203294"/>
            <a:ext cx="1229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Online </a:t>
            </a:r>
          </a:p>
          <a:p>
            <a:r>
              <a:rPr lang="en-US" sz="1400" dirty="0"/>
              <a:t>Wholesaler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46CCE25-F234-406A-B975-97ED41F37EF3}"/>
              </a:ext>
            </a:extLst>
          </p:cNvPr>
          <p:cNvSpPr txBox="1"/>
          <p:nvPr/>
        </p:nvSpPr>
        <p:spPr>
          <a:xfrm>
            <a:off x="8320204" y="4131487"/>
            <a:ext cx="1301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Online </a:t>
            </a:r>
          </a:p>
          <a:p>
            <a:r>
              <a:rPr lang="en-US" sz="1400" dirty="0"/>
              <a:t>Customer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555F550-8439-4565-9DE1-380A36531502}"/>
              </a:ext>
            </a:extLst>
          </p:cNvPr>
          <p:cNvCxnSpPr>
            <a:stCxn id="58" idx="3"/>
          </p:cNvCxnSpPr>
          <p:nvPr/>
        </p:nvCxnSpPr>
        <p:spPr>
          <a:xfrm>
            <a:off x="3476874" y="2375773"/>
            <a:ext cx="129324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D5E297A-A180-45D2-885C-EC1E37A84F3D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3476874" y="3120523"/>
            <a:ext cx="1792190" cy="12074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F3139BC-79DB-4A93-B1B7-632A3BD6482F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476874" y="3930931"/>
            <a:ext cx="1775625" cy="10712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3419E-952B-418B-9794-153858329B3F}"/>
              </a:ext>
            </a:extLst>
          </p:cNvPr>
          <p:cNvCxnSpPr>
            <a:cxnSpLocks/>
          </p:cNvCxnSpPr>
          <p:nvPr/>
        </p:nvCxnSpPr>
        <p:spPr>
          <a:xfrm flipV="1">
            <a:off x="3476874" y="3497580"/>
            <a:ext cx="1792190" cy="12687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9D4307A-B426-4CA4-AAC0-B5E481FEB2A2}"/>
              </a:ext>
            </a:extLst>
          </p:cNvPr>
          <p:cNvCxnSpPr>
            <a:cxnSpLocks/>
          </p:cNvCxnSpPr>
          <p:nvPr/>
        </p:nvCxnSpPr>
        <p:spPr>
          <a:xfrm flipV="1">
            <a:off x="3476874" y="3844552"/>
            <a:ext cx="1835258" cy="1685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B1E40F3-71AC-4B89-B23B-51CF979B5081}"/>
              </a:ext>
            </a:extLst>
          </p:cNvPr>
          <p:cNvCxnSpPr>
            <a:cxnSpLocks/>
          </p:cNvCxnSpPr>
          <p:nvPr/>
        </p:nvCxnSpPr>
        <p:spPr>
          <a:xfrm>
            <a:off x="6096000" y="2259154"/>
            <a:ext cx="1916458" cy="1166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58831E2-0F04-4E87-BF44-167B450CCC72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7075667" y="2464904"/>
            <a:ext cx="936791" cy="2895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808B9D7-936A-4475-B6B6-5E5B782D52A5}"/>
              </a:ext>
            </a:extLst>
          </p:cNvPr>
          <p:cNvCxnSpPr>
            <a:cxnSpLocks/>
          </p:cNvCxnSpPr>
          <p:nvPr/>
        </p:nvCxnSpPr>
        <p:spPr>
          <a:xfrm flipV="1">
            <a:off x="6518744" y="2538951"/>
            <a:ext cx="1493714" cy="9722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8EC57BF-EF0D-488E-9288-CF96D0E47730}"/>
              </a:ext>
            </a:extLst>
          </p:cNvPr>
          <p:cNvCxnSpPr>
            <a:cxnSpLocks/>
          </p:cNvCxnSpPr>
          <p:nvPr/>
        </p:nvCxnSpPr>
        <p:spPr>
          <a:xfrm flipV="1">
            <a:off x="6518744" y="2626416"/>
            <a:ext cx="1493714" cy="15940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89A7DB0-49AB-48E3-9C25-07E8663B53E3}"/>
              </a:ext>
            </a:extLst>
          </p:cNvPr>
          <p:cNvCxnSpPr>
            <a:cxnSpLocks/>
          </p:cNvCxnSpPr>
          <p:nvPr/>
        </p:nvCxnSpPr>
        <p:spPr>
          <a:xfrm flipV="1">
            <a:off x="6495636" y="2726514"/>
            <a:ext cx="1558366" cy="21920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8EFFC23-10E8-4760-B9F8-90185477AEF4}"/>
              </a:ext>
            </a:extLst>
          </p:cNvPr>
          <p:cNvCxnSpPr>
            <a:cxnSpLocks/>
          </p:cNvCxnSpPr>
          <p:nvPr/>
        </p:nvCxnSpPr>
        <p:spPr>
          <a:xfrm>
            <a:off x="7088919" y="2760417"/>
            <a:ext cx="965083" cy="13710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CDD854E-3BC3-4DCA-9620-0AB97C2E8CB5}"/>
              </a:ext>
            </a:extLst>
          </p:cNvPr>
          <p:cNvCxnSpPr>
            <a:cxnSpLocks/>
          </p:cNvCxnSpPr>
          <p:nvPr/>
        </p:nvCxnSpPr>
        <p:spPr>
          <a:xfrm>
            <a:off x="6502179" y="3524726"/>
            <a:ext cx="1551823" cy="6957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144487E-FF6E-456B-82C6-5CD9F5FD2207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6513941" y="4220491"/>
            <a:ext cx="1540061" cy="134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F9EF360-C1D5-4653-A504-607E77045FBA}"/>
              </a:ext>
            </a:extLst>
          </p:cNvPr>
          <p:cNvCxnSpPr>
            <a:cxnSpLocks/>
          </p:cNvCxnSpPr>
          <p:nvPr/>
        </p:nvCxnSpPr>
        <p:spPr>
          <a:xfrm flipV="1">
            <a:off x="6513941" y="4476771"/>
            <a:ext cx="1540061" cy="4324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 Box 2">
            <a:extLst>
              <a:ext uri="{FF2B5EF4-FFF2-40B4-BE49-F238E27FC236}">
                <a16:creationId xmlns:a16="http://schemas.microsoft.com/office/drawing/2014/main" id="{1DCE45EE-2413-43E9-A112-2732A691C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826" y="1535163"/>
            <a:ext cx="1171989" cy="28194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SUPPLIERS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Text Box 2">
            <a:extLst>
              <a:ext uri="{FF2B5EF4-FFF2-40B4-BE49-F238E27FC236}">
                <a16:creationId xmlns:a16="http://schemas.microsoft.com/office/drawing/2014/main" id="{BDFD1EC7-D60E-4D69-BB30-DC8DDEEB0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538" y="1505395"/>
            <a:ext cx="2603721" cy="28194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ORGANIZATION SELECTED PARTS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7" name="Text Box 2">
            <a:extLst>
              <a:ext uri="{FF2B5EF4-FFF2-40B4-BE49-F238E27FC236}">
                <a16:creationId xmlns:a16="http://schemas.microsoft.com/office/drawing/2014/main" id="{7EDB8E0B-5F2F-4A5E-BEA8-7C5D62798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6730" y="1573594"/>
            <a:ext cx="1171988" cy="28194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59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81436" y="375253"/>
            <a:ext cx="509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User Roles by Business Group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097918"/>
              </p:ext>
            </p:extLst>
          </p:nvPr>
        </p:nvGraphicFramePr>
        <p:xfrm>
          <a:off x="2293515" y="2749844"/>
          <a:ext cx="7307682" cy="409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605">
                  <a:extLst>
                    <a:ext uri="{9D8B030D-6E8A-4147-A177-3AD203B41FA5}">
                      <a16:colId xmlns:a16="http://schemas.microsoft.com/office/drawing/2014/main" val="3726739317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1095868709"/>
                    </a:ext>
                  </a:extLst>
                </a:gridCol>
                <a:gridCol w="2331717">
                  <a:extLst>
                    <a:ext uri="{9D8B030D-6E8A-4147-A177-3AD203B41FA5}">
                      <a16:colId xmlns:a16="http://schemas.microsoft.com/office/drawing/2014/main" val="2691159845"/>
                    </a:ext>
                  </a:extLst>
                </a:gridCol>
              </a:tblGrid>
              <a:tr h="5904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Business </a:t>
                      </a:r>
                    </a:p>
                    <a:p>
                      <a:pPr algn="ctr"/>
                      <a:r>
                        <a:rPr lang="en-US" dirty="0"/>
                        <a:t>Groups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User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05512"/>
                  </a:ext>
                </a:extLst>
              </a:tr>
              <a:tr h="6747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Store 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Partner Relationship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Siddharth Jhaveri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508247"/>
                  </a:ext>
                </a:extLst>
              </a:tr>
              <a:tr h="8715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Advertisement 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 Management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Advertisement Sales Representative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Advertising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Shivani Gumpula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5103"/>
                  </a:ext>
                </a:extLst>
              </a:tr>
              <a:tr h="5629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Delivery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Management 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Delivery Manager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Swetha Bitla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45355"/>
                  </a:ext>
                </a:extLst>
              </a:tr>
              <a:tr h="6096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Finance/Account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 Management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Accountant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Nishant Hulwan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54310"/>
                  </a:ext>
                </a:extLst>
              </a:tr>
              <a:tr h="4781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Customer Support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Account Coordinator</a:t>
                      </a:r>
                    </a:p>
                    <a:p>
                      <a:pPr algn="ctr"/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Call Center Customer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Ziteng Sun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82559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47AFB0C-05AE-46F5-B788-50D377025D66}"/>
              </a:ext>
            </a:extLst>
          </p:cNvPr>
          <p:cNvSpPr txBox="1"/>
          <p:nvPr/>
        </p:nvSpPr>
        <p:spPr>
          <a:xfrm>
            <a:off x="2293515" y="1181819"/>
            <a:ext cx="2264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External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Wholesaler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Buyer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493E6-16AD-4A7A-B6E4-EFD3D5223B13}"/>
              </a:ext>
            </a:extLst>
          </p:cNvPr>
          <p:cNvSpPr txBox="1"/>
          <p:nvPr/>
        </p:nvSpPr>
        <p:spPr>
          <a:xfrm>
            <a:off x="2293515" y="2286000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Internal Users</a:t>
            </a:r>
          </a:p>
        </p:txBody>
      </p:sp>
    </p:spTree>
    <p:extLst>
      <p:ext uri="{BB962C8B-B14F-4D97-AF65-F5344CB8AC3E}">
        <p14:creationId xmlns:p14="http://schemas.microsoft.com/office/powerpoint/2010/main" val="141013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97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Anushree Khopkar</cp:lastModifiedBy>
  <cp:revision>17</cp:revision>
  <dcterms:created xsi:type="dcterms:W3CDTF">2019-10-07T00:45:54Z</dcterms:created>
  <dcterms:modified xsi:type="dcterms:W3CDTF">2020-02-25T15:23:43Z</dcterms:modified>
</cp:coreProperties>
</file>