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C6A5-0CE7-4217-8001-7A9AD87AC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3E684-3646-464E-9D50-B6821E13E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72ED1-F925-4AC1-9202-606A7A3F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84D3-F150-4D3D-8962-34F578EF2D1B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6B9F5-A203-4E6B-8CF5-D7EEFF48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288A4-58FF-4EC1-AD5F-A99A75FC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1C94-6B1F-4933-BC51-C6453522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47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25A5-9D22-4E6C-A619-507654A1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2C18E-3C59-4A25-BB1B-A5DE78D23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DF1B2-8049-49BE-A279-971D754C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84D3-F150-4D3D-8962-34F578EF2D1B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1ED75-51E4-4EC1-BDA3-6B7DC5B9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3F0AF-E421-479A-8F22-EBF615FB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1C94-6B1F-4933-BC51-C6453522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1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80B6D-D742-423D-A390-58A193EF6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7BB7C-733A-4835-9479-C8325BF5D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DF2E-F375-4069-99CE-D3CDB09A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84D3-F150-4D3D-8962-34F578EF2D1B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EBF3-2B24-4E3F-966C-1740EAAC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62E30-F7BB-46E5-BCA2-E45A3F35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1C94-6B1F-4933-BC51-C6453522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59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5D2D-B6C9-4338-B0E2-F19766FB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A622-9C4E-4A05-BF77-6BEE476B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C198-D3A5-4423-B212-06BBB780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84D3-F150-4D3D-8962-34F578EF2D1B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2D6CF-90B7-4B43-AE60-ACF236B9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9D519-03D9-4F3C-B79A-AB122609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1C94-6B1F-4933-BC51-C6453522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8D98-5430-4BFD-A7A5-26FE1069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64833-942B-438E-970A-6B6E4821C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DCD15-6FE7-45E3-92F6-95F807B3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84D3-F150-4D3D-8962-34F578EF2D1B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8DC4-2694-4956-A503-C818757F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B885-A8BE-4574-8B63-74B31336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1C94-6B1F-4933-BC51-C6453522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99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43B9-2B7D-411B-927E-4AF54D89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B4E7-5A04-4043-837E-D266CEA53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8F01E-672A-48A2-8DD8-DE880F4E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4D753-FC5E-413C-893D-5129443B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84D3-F150-4D3D-8962-34F578EF2D1B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A3F9D-5178-4217-8A5D-4AF8DFED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4EBD5-BE6B-454D-B886-9988DA46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1C94-6B1F-4933-BC51-C6453522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28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9A58-C7F6-4B06-8B30-8F6C2280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DEA45-78EE-441E-BDB4-52DC773D7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E2F2E-0AE9-4567-ADD1-70DC7AA9F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53C48-EEBE-479C-98EB-914D75A41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FA800-3078-426E-A413-6930F5F95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89EF0-4A34-42BF-95FF-4982AC30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84D3-F150-4D3D-8962-34F578EF2D1B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DDD46-7091-4220-A96A-320729C4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12313-8DC2-4C43-A5A0-9FE61F86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1C94-6B1F-4933-BC51-C6453522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85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D177-98D1-4025-9A97-FA9BE69F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F2847-1103-4FB8-AD8F-BDA67F11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84D3-F150-4D3D-8962-34F578EF2D1B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4FA72-5BAF-4611-B584-04757476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63614-229C-45BD-9CF6-96296BEE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1C94-6B1F-4933-BC51-C6453522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DF6FB-410E-4A93-A4D5-ECD4E4D0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84D3-F150-4D3D-8962-34F578EF2D1B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79BD2-33AD-4A7F-88BC-5EF3B888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50559-8214-4966-8B1C-14C4562D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1C94-6B1F-4933-BC51-C6453522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82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4A52-17B3-430A-A00A-2820AF64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7EF3-159D-45FC-ACD0-7EAD76C53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8870F-7554-4234-B673-287C48887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2AA7C-E08F-4D52-8283-C7D8BB01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84D3-F150-4D3D-8962-34F578EF2D1B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47CB5-1DF5-42AE-B166-03FA3B94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437BF-3FEE-44E5-B4D9-7ECBD74F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1C94-6B1F-4933-BC51-C6453522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6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61AC-EFA8-4FC2-A698-C272D64D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EE30C-62BA-4407-A501-5A9E4785A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12A91-2343-4734-8F07-700D8E28C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2541A-2C47-490C-84FC-C4450452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84D3-F150-4D3D-8962-34F578EF2D1B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B7212-258F-4734-BED8-BF6693CD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76D4D-B7D1-46F2-8B96-7EC92158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1C94-6B1F-4933-BC51-C6453522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91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6D1DF-F873-4BE4-B05C-0F9B408E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16F3-96BB-4757-8272-C60957BF5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F54A-F09F-49B3-976B-95B1F5F08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84D3-F150-4D3D-8962-34F578EF2D1B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BC0D-5390-4634-A9E6-A698D3228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084D7-9158-49DC-A1CC-00E0DF2E1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71C94-6B1F-4933-BC51-C6453522A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5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E7E8-29E0-49B1-AF24-D8BF11B80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1B629-5796-4DB6-B8BD-6EF98664C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0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Jhaveri</dc:creator>
  <cp:lastModifiedBy>Siddharth Jhaveri</cp:lastModifiedBy>
  <cp:revision>1</cp:revision>
  <dcterms:created xsi:type="dcterms:W3CDTF">2020-10-02T18:56:33Z</dcterms:created>
  <dcterms:modified xsi:type="dcterms:W3CDTF">2020-10-02T18:56:49Z</dcterms:modified>
</cp:coreProperties>
</file>