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8" r:id="rId4"/>
    <p:sldId id="259" r:id="rId5"/>
    <p:sldId id="262" r:id="rId6"/>
    <p:sldId id="271" r:id="rId7"/>
    <p:sldId id="272" r:id="rId8"/>
    <p:sldId id="267" r:id="rId9"/>
    <p:sldId id="260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60"/>
  </p:normalViewPr>
  <p:slideViewPr>
    <p:cSldViewPr snapToGrid="0">
      <p:cViewPr>
        <p:scale>
          <a:sx n="86" d="100"/>
          <a:sy n="86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5:50.25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7:04.7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1845.91211"/>
      <inkml:brushProperty name="anchorY" value="-4411.39795"/>
      <inkml:brushProperty name="scaleFactor" value="0.5"/>
    </inkml:brush>
  </inkml:definitions>
  <inkml:trace contextRef="#ctx0" brushRef="#br0">1 1,'0'0,"0"0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7:04.7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1845.91211"/>
      <inkml:brushProperty name="anchorY" value="-4411.39795"/>
      <inkml:brushProperty name="scaleFactor" value="0.5"/>
    </inkml:brush>
  </inkml:definitions>
  <inkml:trace contextRef="#ctx0" brushRef="#br0">1 1,'0'0,"0"0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5:50.25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7:04.7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1845.91211"/>
      <inkml:brushProperty name="anchorY" value="-4411.39795"/>
      <inkml:brushProperty name="scaleFactor" value="0.5"/>
    </inkml:brush>
  </inkml:definitions>
  <inkml:trace contextRef="#ctx0" brushRef="#br0">1 1,'0'0,"0"0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5:50.25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7:04.7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1845.91211"/>
      <inkml:brushProperty name="anchorY" value="-4411.39795"/>
      <inkml:brushProperty name="scaleFactor" value="0.5"/>
    </inkml:brush>
  </inkml:definitions>
  <inkml:trace contextRef="#ctx0" brushRef="#br0">1 1,'0'0,"0"0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5:50.25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7:04.7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1845.91211"/>
      <inkml:brushProperty name="anchorY" value="-4411.39795"/>
      <inkml:brushProperty name="scaleFactor" value="0.5"/>
    </inkml:brush>
  </inkml:definitions>
  <inkml:trace contextRef="#ctx0" brushRef="#br0">1 1,'0'0,"0"0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5:50.25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2D4A-C22D-4375-BE31-787A18827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77A63-AE61-4D1C-92F4-C571E1064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596C2-A863-4240-8857-946B0758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F494-32D6-4CF4-BCFC-4B4B24F1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C630-24CD-44F6-9E3E-74D3EDF1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6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92A7-97D8-42AF-B134-37F33DC1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D122-889A-4762-846E-EC6A156ED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E8855-72DD-4913-9587-51B57170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D1DF-5AF4-494E-954D-3677E249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9CC97-A354-433E-8611-9CFC1A62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E9B7A-5E76-4F6B-B293-36A161FCE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5A7E9-F369-4A89-AE67-04EDFB5DE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D2F4-D7B4-4BCF-8C84-C69730A1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A8A04-948C-46FF-8E9D-F577298C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6634E-A0AC-4693-A089-5C06362A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0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A210-5849-423B-BF0C-8077BFDC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B5D1-CFE2-455E-9572-69C33D6B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5B0B-C7F5-4071-A945-2C5602C6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4381-9C0F-4D85-B9B7-6CAF2B64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2F766-BB54-4F3D-B142-5B587C71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9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F7BB-0F14-4DC5-B5D2-3FC2DA6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4B9E-40CD-41D1-A07F-B68197B9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5453-2D57-4F6E-AA16-5ED85DA7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E7CE1-5029-42DE-9F26-408C989C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2543-EFC9-4DF3-9F24-E7EA5F25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6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89D9-DDA7-4F5E-994E-3398AF05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941F-D715-4174-A38E-45FE3A5FC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A055B-690A-4FEB-B18B-77103407D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DD302-8541-44D1-A564-72FD6DBD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74AE5-4AB6-49C8-9BEA-527762B7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73ED-3209-4D18-B020-1588C52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DAB7-E9E6-4934-ABDE-01C516E4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25449-67B8-4A46-B50E-0B712B9A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B3680-2858-42D6-BBBB-C99589B10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94B9C-B521-4B73-AD26-5ECE6EA63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2AFC7-94C9-4293-A73B-D8E432F06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422D6-FC76-4E35-911A-57693584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3434-88D9-4622-981B-9E4EA557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B2B56-7B35-4893-95E4-6DDEA222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6BD3-F5BB-4553-86F5-AE672482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F6768-F7B1-4299-99C1-B852548D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9998-69A0-4495-A482-4FB33E33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6A265-B2D3-4601-A7CA-530ED73A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5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1AEC0-480A-4D7B-9E63-656023D9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B9D71-0C4F-4BF8-A37B-E1C82802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F1C8D-D7BC-447E-A9ED-AB516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7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5817-8213-4872-A5CB-E9A464E5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B070-56BD-4CBF-8A94-64E166B0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254D3-C08A-4AE1-A60C-DC2C65F7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F2EFF-73E6-4056-8767-B23DB467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4F59C-5F98-4850-81FF-1268E8DF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9FFB6-13A7-45DA-B297-65A30C2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0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1C88-8E13-405F-9851-00501167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D5BAA-B1F1-4281-AD38-77ADAF9F5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0D081-9BF1-4C9B-971A-31FBB3824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3BAC7-4B9D-4230-9656-A078A9C7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16B21-050F-4B3A-A732-3DF32F39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134E-AE27-4904-8B79-8109F4C3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1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C7950-9A1B-4D1D-A44F-B33DF4A4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EC043-6B00-43DA-8087-FC852105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4317-0730-42F3-AB44-6D419B438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7E2A-4143-4D8A-8AA7-73E708B18236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3996-9956-49BE-BB11-C61BDBC2A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A931-5203-42F2-84B0-BB7934E0A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6438-ADEB-4B2D-99A5-0699C924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06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Iteration 3:</a:t>
            </a:r>
            <a:br>
              <a:rPr lang="en-US" sz="2400" dirty="0"/>
            </a:br>
            <a:r>
              <a:rPr lang="en-US" sz="2400" dirty="0"/>
              <a:t>UML diagrams for Bundle Bid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2418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2DF955-5057-45F2-BE28-2B28603EAAE1}"/>
              </a:ext>
            </a:extLst>
          </p:cNvPr>
          <p:cNvGrpSpPr/>
          <p:nvPr/>
        </p:nvGrpSpPr>
        <p:grpSpPr>
          <a:xfrm>
            <a:off x="8263678" y="2182500"/>
            <a:ext cx="2931691" cy="1651865"/>
            <a:chOff x="3684231" y="544099"/>
            <a:chExt cx="2931691" cy="16518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FF9FF-03BD-4903-9B20-C310BDC156D7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Payments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F77C5E-63C7-467F-89ED-2F299A04875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Payment_ID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PaymentDetails</a:t>
              </a:r>
              <a:r>
                <a:rPr lang="en-US" sz="1200" dirty="0">
                  <a:solidFill>
                    <a:schemeClr val="dk1"/>
                  </a:solidFill>
                </a:rPr>
                <a:t> ID: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+Seller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+Buyer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+Product ID: String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FBBFD1-5AF8-4C57-8428-989B5561030E}"/>
                </a:ext>
              </a:extLst>
            </p:cNvPr>
            <p:cNvSpPr txBox="1"/>
            <p:nvPr/>
          </p:nvSpPr>
          <p:spPr>
            <a:xfrm>
              <a:off x="3686291" y="1918965"/>
              <a:ext cx="292963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get_payment_status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C77CC3-D69E-4B08-9937-AF16C82D355C}"/>
              </a:ext>
            </a:extLst>
          </p:cNvPr>
          <p:cNvGrpSpPr/>
          <p:nvPr/>
        </p:nvGrpSpPr>
        <p:grpSpPr>
          <a:xfrm>
            <a:off x="645956" y="539534"/>
            <a:ext cx="2929633" cy="3498695"/>
            <a:chOff x="3684231" y="544099"/>
            <a:chExt cx="2929633" cy="34986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43A585-777E-410C-B832-A095E6264113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Sellers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E68232-F93A-49D6-B55E-3787A64C8C1A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+Seller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+Product ID: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seller_name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+Email: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seller_password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seller_phno</a:t>
              </a:r>
              <a:r>
                <a:rPr lang="en-US" sz="1200" dirty="0">
                  <a:solidFill>
                    <a:schemeClr val="dk1"/>
                  </a:solidFill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</a:rPr>
                <a:t>DecimalFormat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34271D-FE0C-46CC-9A80-578A10058D43}"/>
                </a:ext>
              </a:extLst>
            </p:cNvPr>
            <p:cNvSpPr txBox="1"/>
            <p:nvPr/>
          </p:nvSpPr>
          <p:spPr>
            <a:xfrm>
              <a:off x="3684231" y="2288468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update_seller_account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modify_product_details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delete_product_details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insert_account_details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get_buyers_details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selling_history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D8A6FC-FEFB-407B-A8EE-D19DAF774F1C}"/>
              </a:ext>
            </a:extLst>
          </p:cNvPr>
          <p:cNvGrpSpPr/>
          <p:nvPr/>
        </p:nvGrpSpPr>
        <p:grpSpPr>
          <a:xfrm>
            <a:off x="4108595" y="3023966"/>
            <a:ext cx="2929633" cy="3688161"/>
            <a:chOff x="3684231" y="544099"/>
            <a:chExt cx="2929633" cy="36881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25BD99-94A6-493D-9027-8DB6CF6E9E45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Buyers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E13A88-DF5C-4ADD-BD97-6347A4167CC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+Buyer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+Product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+Bid ID: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buyer_name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+Email: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buyer_password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buyer_phno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698C9C-036B-42B5-9525-8E7F9D49BACE}"/>
                </a:ext>
              </a:extLst>
            </p:cNvPr>
            <p:cNvSpPr txBox="1"/>
            <p:nvPr/>
          </p:nvSpPr>
          <p:spPr>
            <a:xfrm>
              <a:off x="3684231" y="2477934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update_buyer_account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search_a_product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search_a_product_category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search_a_product_subcategory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bid_a_new_product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bidding_history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A432562-6E4B-41A8-A0F4-4D1BD7B7E6EA}"/>
              </a:ext>
            </a:extLst>
          </p:cNvPr>
          <p:cNvSpPr txBox="1"/>
          <p:nvPr/>
        </p:nvSpPr>
        <p:spPr>
          <a:xfrm>
            <a:off x="6207310" y="228000"/>
            <a:ext cx="411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 for Bundle Bid application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05.02 Payment Verification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F24022-6FC5-44C7-B0E6-534DCD1405B1}"/>
              </a:ext>
            </a:extLst>
          </p:cNvPr>
          <p:cNvGrpSpPr/>
          <p:nvPr/>
        </p:nvGrpSpPr>
        <p:grpSpPr>
          <a:xfrm>
            <a:off x="7035139" y="3023966"/>
            <a:ext cx="1227512" cy="1039136"/>
            <a:chOff x="5923032" y="3078691"/>
            <a:chExt cx="1227512" cy="1039136"/>
          </a:xfrm>
        </p:grpSpPr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AC041BD-38E2-472E-B715-4CE0DE9B9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119" y="3383025"/>
              <a:ext cx="1224425" cy="7309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29B2E4-400C-49D4-BF36-05C32AFD4BB5}"/>
                </a:ext>
              </a:extLst>
            </p:cNvPr>
            <p:cNvGrpSpPr/>
            <p:nvPr/>
          </p:nvGrpSpPr>
          <p:grpSpPr>
            <a:xfrm>
              <a:off x="5923032" y="3078691"/>
              <a:ext cx="999411" cy="1039136"/>
              <a:chOff x="5923032" y="3078691"/>
              <a:chExt cx="999411" cy="103913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29D56C-0946-49E5-8F29-FE0300131BD8}"/>
                  </a:ext>
                </a:extLst>
              </p:cNvPr>
              <p:cNvSpPr txBox="1"/>
              <p:nvPr/>
            </p:nvSpPr>
            <p:spPr>
              <a:xfrm>
                <a:off x="5923032" y="3748495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2B7459-747C-4E12-8124-152871ECBDD6}"/>
                  </a:ext>
                </a:extLst>
              </p:cNvPr>
              <p:cNvSpPr txBox="1"/>
              <p:nvPr/>
            </p:nvSpPr>
            <p:spPr>
              <a:xfrm>
                <a:off x="6718256" y="3078691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A60C79F-0CB8-4A2B-8BC9-71931D217270}"/>
              </a:ext>
            </a:extLst>
          </p:cNvPr>
          <p:cNvCxnSpPr/>
          <p:nvPr/>
        </p:nvCxnSpPr>
        <p:spPr>
          <a:xfrm>
            <a:off x="3575587" y="1393794"/>
            <a:ext cx="4687064" cy="1376039"/>
          </a:xfrm>
          <a:prstGeom prst="bentConnector3">
            <a:avLst>
              <a:gd name="adj1" fmla="val 346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42C3F3C-973C-4E24-BCA1-5B6EDE1A96F6}"/>
              </a:ext>
            </a:extLst>
          </p:cNvPr>
          <p:cNvGrpSpPr/>
          <p:nvPr/>
        </p:nvGrpSpPr>
        <p:grpSpPr>
          <a:xfrm>
            <a:off x="3617180" y="1024462"/>
            <a:ext cx="4377667" cy="1798854"/>
            <a:chOff x="3617180" y="1024462"/>
            <a:chExt cx="4377667" cy="17988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484245-D989-4376-97D7-89056AB54D60}"/>
                </a:ext>
              </a:extLst>
            </p:cNvPr>
            <p:cNvSpPr txBox="1"/>
            <p:nvPr/>
          </p:nvSpPr>
          <p:spPr>
            <a:xfrm>
              <a:off x="3617180" y="1024462"/>
              <a:ext cx="16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BB43C6-8B1C-44D4-9D08-A32593A8F868}"/>
                </a:ext>
              </a:extLst>
            </p:cNvPr>
            <p:cNvSpPr txBox="1"/>
            <p:nvPr/>
          </p:nvSpPr>
          <p:spPr>
            <a:xfrm>
              <a:off x="7828671" y="2453984"/>
              <a:ext cx="16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82FE24-2810-4CC5-9444-7DE3172D7A09}"/>
              </a:ext>
            </a:extLst>
          </p:cNvPr>
          <p:cNvGrpSpPr/>
          <p:nvPr/>
        </p:nvGrpSpPr>
        <p:grpSpPr>
          <a:xfrm>
            <a:off x="8078449" y="2687805"/>
            <a:ext cx="190899" cy="164056"/>
            <a:chOff x="11034943" y="922872"/>
            <a:chExt cx="262500" cy="33816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A9D8682-FA1C-48B4-933B-245F640AD9EF}"/>
                </a:ext>
              </a:extLst>
            </p:cNvPr>
            <p:cNvCxnSpPr/>
            <p:nvPr/>
          </p:nvCxnSpPr>
          <p:spPr>
            <a:xfrm>
              <a:off x="11034944" y="922872"/>
              <a:ext cx="262498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1025021-D924-4C02-A999-803A0A6B3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4943" y="1091953"/>
              <a:ext cx="262500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F41DB9F-6807-480B-9835-CDD1C05B055D}"/>
              </a:ext>
            </a:extLst>
          </p:cNvPr>
          <p:cNvGrpSpPr/>
          <p:nvPr/>
        </p:nvGrpSpPr>
        <p:grpSpPr>
          <a:xfrm>
            <a:off x="8078449" y="3246132"/>
            <a:ext cx="190899" cy="164056"/>
            <a:chOff x="11034943" y="922872"/>
            <a:chExt cx="262500" cy="33816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4BFCE6C-C8A0-4F4F-B9B5-A2B2D95705E1}"/>
                </a:ext>
              </a:extLst>
            </p:cNvPr>
            <p:cNvCxnSpPr/>
            <p:nvPr/>
          </p:nvCxnSpPr>
          <p:spPr>
            <a:xfrm>
              <a:off x="11034944" y="922872"/>
              <a:ext cx="262498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AC5721-A1A3-46B0-A17F-6D52B897A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4943" y="1091953"/>
              <a:ext cx="262500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14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E0A25-B70B-4794-88C1-C06A264CDDB4}"/>
              </a:ext>
            </a:extLst>
          </p:cNvPr>
          <p:cNvSpPr/>
          <p:nvPr/>
        </p:nvSpPr>
        <p:spPr>
          <a:xfrm>
            <a:off x="289560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UML Diagram for Bundle Bid application</a:t>
            </a:r>
          </a:p>
          <a:p>
            <a:pPr algn="ctr"/>
            <a:r>
              <a:rPr lang="en-US" dirty="0"/>
              <a:t>Sequence Diagram</a:t>
            </a:r>
          </a:p>
          <a:p>
            <a:pPr algn="ctr"/>
            <a:r>
              <a:rPr lang="en-US" dirty="0"/>
              <a:t>05.01 Send Payment Details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8E6B73-5FC8-4032-ADC6-982C611A6A93}"/>
              </a:ext>
            </a:extLst>
          </p:cNvPr>
          <p:cNvGrpSpPr/>
          <p:nvPr/>
        </p:nvGrpSpPr>
        <p:grpSpPr>
          <a:xfrm>
            <a:off x="6348920" y="1002693"/>
            <a:ext cx="409918" cy="733928"/>
            <a:chOff x="1647825" y="1609725"/>
            <a:chExt cx="600076" cy="11144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AF901A-B1EF-4A0F-BA33-9B96566BCAFF}"/>
                </a:ext>
              </a:extLst>
            </p:cNvPr>
            <p:cNvCxnSpPr>
              <a:cxnSpLocks/>
            </p:cNvCxnSpPr>
            <p:nvPr/>
          </p:nvCxnSpPr>
          <p:spPr>
            <a:xfrm>
              <a:off x="1933575" y="1924050"/>
              <a:ext cx="9525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F86119-2EFE-4984-9CD6-C6F5270FE4F1}"/>
                </a:ext>
              </a:extLst>
            </p:cNvPr>
            <p:cNvGrpSpPr/>
            <p:nvPr/>
          </p:nvGrpSpPr>
          <p:grpSpPr>
            <a:xfrm>
              <a:off x="1647825" y="1609725"/>
              <a:ext cx="600076" cy="1114425"/>
              <a:chOff x="1647825" y="1609725"/>
              <a:chExt cx="600076" cy="11144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74219FA-D12B-4998-B1F0-042232FAE903}"/>
                  </a:ext>
                </a:extLst>
              </p:cNvPr>
              <p:cNvSpPr/>
              <p:nvPr/>
            </p:nvSpPr>
            <p:spPr>
              <a:xfrm>
                <a:off x="1762124" y="1609725"/>
                <a:ext cx="352425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9DEFD2B-E9D5-41CF-816C-71C1C5616CED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V="1">
                <a:off x="1647825" y="1924050"/>
                <a:ext cx="29051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810A1C4-8109-4A18-9864-146A62CB9927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H="1" flipV="1">
                <a:off x="1938337" y="1924050"/>
                <a:ext cx="309564" cy="314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A2967-4E67-4725-A4E2-39164DE6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825" y="2409825"/>
                <a:ext cx="28575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2D4590F-F548-4BAD-B7A7-BDCD768C0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409825"/>
                <a:ext cx="28575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AF4ADF2-9DD1-46FB-AE74-EAAC537AF938}"/>
              </a:ext>
            </a:extLst>
          </p:cNvPr>
          <p:cNvSpPr txBox="1"/>
          <p:nvPr/>
        </p:nvSpPr>
        <p:spPr>
          <a:xfrm>
            <a:off x="2436438" y="1750583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84231-6700-4083-AD29-2D6B48B5CFFB}"/>
              </a:ext>
            </a:extLst>
          </p:cNvPr>
          <p:cNvSpPr txBox="1"/>
          <p:nvPr/>
        </p:nvSpPr>
        <p:spPr>
          <a:xfrm>
            <a:off x="9301698" y="1806052"/>
            <a:ext cx="186688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Payment Details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5354B8-C784-4877-B9BA-7B3E3AE750E7}"/>
              </a:ext>
            </a:extLst>
          </p:cNvPr>
          <p:cNvSpPr txBox="1"/>
          <p:nvPr/>
        </p:nvSpPr>
        <p:spPr>
          <a:xfrm>
            <a:off x="5930436" y="1776345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Buyer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14:cNvPr>
              <p14:cNvContentPartPr/>
              <p14:nvPr/>
            </p14:nvContentPartPr>
            <p14:xfrm>
              <a:off x="2695065" y="298101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7425" y="287337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14:cNvPr>
              <p14:cNvContentPartPr/>
              <p14:nvPr/>
            </p14:nvContentPartPr>
            <p14:xfrm>
              <a:off x="-724215" y="1342650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1855" y="13250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8EC794-7DEF-42CB-A29E-D6122B4BCCF3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0235142" y="2175384"/>
            <a:ext cx="0" cy="45770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B1FBCF-E57A-481F-93FF-F4FD9548A76E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520080" y="2145677"/>
            <a:ext cx="3342" cy="45357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66E387B-4A6F-4673-8E61-52741A6786E4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3008994" y="2119915"/>
            <a:ext cx="17088" cy="46148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DCA6D61-C37C-411C-A8A9-3135AB821E19}"/>
              </a:ext>
            </a:extLst>
          </p:cNvPr>
          <p:cNvSpPr/>
          <p:nvPr/>
        </p:nvSpPr>
        <p:spPr>
          <a:xfrm>
            <a:off x="2924790" y="2584432"/>
            <a:ext cx="202585" cy="11274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02CBC-D5D6-4B45-9011-9FB63ECCEF5F}"/>
              </a:ext>
            </a:extLst>
          </p:cNvPr>
          <p:cNvSpPr/>
          <p:nvPr/>
        </p:nvSpPr>
        <p:spPr>
          <a:xfrm>
            <a:off x="6418005" y="3840138"/>
            <a:ext cx="204151" cy="1339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08DBB1-9513-498D-B6DE-6DD1ACA1C44B}"/>
              </a:ext>
            </a:extLst>
          </p:cNvPr>
          <p:cNvSpPr/>
          <p:nvPr/>
        </p:nvSpPr>
        <p:spPr>
          <a:xfrm>
            <a:off x="10130935" y="2538730"/>
            <a:ext cx="211550" cy="26383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38BC75-A271-411C-8C57-BEC2DE90316B}"/>
              </a:ext>
            </a:extLst>
          </p:cNvPr>
          <p:cNvGrpSpPr/>
          <p:nvPr/>
        </p:nvGrpSpPr>
        <p:grpSpPr>
          <a:xfrm>
            <a:off x="3113204" y="2925956"/>
            <a:ext cx="7001001" cy="695489"/>
            <a:chOff x="3121054" y="2030191"/>
            <a:chExt cx="7001001" cy="695489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1D2CC4-FB4A-4502-A2A3-04878826072B}"/>
                </a:ext>
              </a:extLst>
            </p:cNvPr>
            <p:cNvCxnSpPr>
              <a:cxnSpLocks/>
            </p:cNvCxnSpPr>
            <p:nvPr/>
          </p:nvCxnSpPr>
          <p:spPr>
            <a:xfrm>
              <a:off x="3131245" y="2347507"/>
              <a:ext cx="6990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5F31254-D3EA-444B-8F06-FD4FABAB7A25}"/>
                </a:ext>
              </a:extLst>
            </p:cNvPr>
            <p:cNvGrpSpPr/>
            <p:nvPr/>
          </p:nvGrpSpPr>
          <p:grpSpPr>
            <a:xfrm>
              <a:off x="3121054" y="2030191"/>
              <a:ext cx="6993327" cy="695489"/>
              <a:chOff x="3128728" y="2021763"/>
              <a:chExt cx="6993327" cy="69548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3F5B2A-B968-487B-93BA-F0F96383865A}"/>
                  </a:ext>
                </a:extLst>
              </p:cNvPr>
              <p:cNvSpPr txBox="1"/>
              <p:nvPr/>
            </p:nvSpPr>
            <p:spPr>
              <a:xfrm>
                <a:off x="5537077" y="2021763"/>
                <a:ext cx="2949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Insert account details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F55EB8-192F-4325-BE91-26B667BEB7D9}"/>
                  </a:ext>
                </a:extLst>
              </p:cNvPr>
              <p:cNvSpPr txBox="1"/>
              <p:nvPr/>
            </p:nvSpPr>
            <p:spPr>
              <a:xfrm>
                <a:off x="5202558" y="2347920"/>
                <a:ext cx="2552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display product details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21FC25F-39CF-4343-A0E0-B0E02A834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28728" y="2674868"/>
                <a:ext cx="6993327" cy="1575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84182F7-EDDE-4D69-BDDF-482D88AF47DA}"/>
              </a:ext>
            </a:extLst>
          </p:cNvPr>
          <p:cNvSpPr txBox="1"/>
          <p:nvPr/>
        </p:nvSpPr>
        <p:spPr>
          <a:xfrm>
            <a:off x="6237387" y="2584432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BC6BEC-0F87-49B6-B4C6-ACCD49E3AC76}"/>
              </a:ext>
            </a:extLst>
          </p:cNvPr>
          <p:cNvSpPr txBox="1"/>
          <p:nvPr/>
        </p:nvSpPr>
        <p:spPr>
          <a:xfrm>
            <a:off x="7870812" y="3780268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7BD376-1BCA-4361-884C-ADD185865136}"/>
              </a:ext>
            </a:extLst>
          </p:cNvPr>
          <p:cNvGrpSpPr/>
          <p:nvPr/>
        </p:nvGrpSpPr>
        <p:grpSpPr>
          <a:xfrm>
            <a:off x="6627450" y="4097585"/>
            <a:ext cx="3566888" cy="965813"/>
            <a:chOff x="6636328" y="3968410"/>
            <a:chExt cx="3566888" cy="96581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8B62125-D5C5-4226-A187-082537F2D5B4}"/>
                </a:ext>
              </a:extLst>
            </p:cNvPr>
            <p:cNvCxnSpPr/>
            <p:nvPr/>
          </p:nvCxnSpPr>
          <p:spPr>
            <a:xfrm>
              <a:off x="6636328" y="4279884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DCBE228-E9BA-4BEA-B3A1-36CC8C165B06}"/>
                </a:ext>
              </a:extLst>
            </p:cNvPr>
            <p:cNvCxnSpPr/>
            <p:nvPr/>
          </p:nvCxnSpPr>
          <p:spPr>
            <a:xfrm>
              <a:off x="6648793" y="4597025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74162AA-2183-47A4-968E-7422B08CBB79}"/>
                </a:ext>
              </a:extLst>
            </p:cNvPr>
            <p:cNvCxnSpPr/>
            <p:nvPr/>
          </p:nvCxnSpPr>
          <p:spPr>
            <a:xfrm>
              <a:off x="6648793" y="4894498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4B482E8-C256-4E38-8E07-23A8C44AF4C2}"/>
                </a:ext>
              </a:extLst>
            </p:cNvPr>
            <p:cNvSpPr txBox="1"/>
            <p:nvPr/>
          </p:nvSpPr>
          <p:spPr>
            <a:xfrm>
              <a:off x="7043979" y="3968410"/>
              <a:ext cx="314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Insert payment details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FE568F-FBB1-49FF-B195-32EC2EC85726}"/>
                </a:ext>
              </a:extLst>
            </p:cNvPr>
            <p:cNvSpPr txBox="1"/>
            <p:nvPr/>
          </p:nvSpPr>
          <p:spPr>
            <a:xfrm>
              <a:off x="7086160" y="4253095"/>
              <a:ext cx="3117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display product details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DF6433B-1AD6-4D31-8A1B-38E83BB5130F}"/>
                </a:ext>
              </a:extLst>
            </p:cNvPr>
            <p:cNvSpPr txBox="1"/>
            <p:nvPr/>
          </p:nvSpPr>
          <p:spPr>
            <a:xfrm>
              <a:off x="7344780" y="4564891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payment details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86B715-6FCF-4AB8-AA9D-5F7954D8D8CE}"/>
              </a:ext>
            </a:extLst>
          </p:cNvPr>
          <p:cNvCxnSpPr>
            <a:cxnSpLocks/>
          </p:cNvCxnSpPr>
          <p:nvPr/>
        </p:nvCxnSpPr>
        <p:spPr>
          <a:xfrm flipH="1">
            <a:off x="3114517" y="3579061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85C320-CE0C-4177-9C4E-9E9D253EC225}"/>
              </a:ext>
            </a:extLst>
          </p:cNvPr>
          <p:cNvCxnSpPr>
            <a:cxnSpLocks/>
          </p:cNvCxnSpPr>
          <p:nvPr/>
        </p:nvCxnSpPr>
        <p:spPr>
          <a:xfrm flipH="1">
            <a:off x="6622156" y="4726203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F440E3-EEAB-41FB-88E5-EABCB614494E}"/>
              </a:ext>
            </a:extLst>
          </p:cNvPr>
          <p:cNvCxnSpPr>
            <a:cxnSpLocks/>
          </p:cNvCxnSpPr>
          <p:nvPr/>
        </p:nvCxnSpPr>
        <p:spPr>
          <a:xfrm flipH="1">
            <a:off x="6631037" y="5027857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68B5D3-ED25-46AE-874B-EC958DF86AF9}"/>
              </a:ext>
            </a:extLst>
          </p:cNvPr>
          <p:cNvCxnSpPr/>
          <p:nvPr/>
        </p:nvCxnSpPr>
        <p:spPr>
          <a:xfrm>
            <a:off x="6628926" y="4108695"/>
            <a:ext cx="3485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78F019-DD43-485A-99AC-5DDC842D5D5A}"/>
              </a:ext>
            </a:extLst>
          </p:cNvPr>
          <p:cNvCxnSpPr>
            <a:cxnSpLocks/>
          </p:cNvCxnSpPr>
          <p:nvPr/>
        </p:nvCxnSpPr>
        <p:spPr>
          <a:xfrm>
            <a:off x="3133750" y="2916281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2AD2ADB-4A0C-4025-9D76-363CD49694EA}"/>
              </a:ext>
            </a:extLst>
          </p:cNvPr>
          <p:cNvGrpSpPr/>
          <p:nvPr/>
        </p:nvGrpSpPr>
        <p:grpSpPr>
          <a:xfrm>
            <a:off x="2804035" y="987804"/>
            <a:ext cx="409918" cy="733928"/>
            <a:chOff x="1647825" y="1609725"/>
            <a:chExt cx="600076" cy="111442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C69937A-0C71-4CF7-B5D5-29E021417282}"/>
                </a:ext>
              </a:extLst>
            </p:cNvPr>
            <p:cNvCxnSpPr>
              <a:cxnSpLocks/>
            </p:cNvCxnSpPr>
            <p:nvPr/>
          </p:nvCxnSpPr>
          <p:spPr>
            <a:xfrm>
              <a:off x="1933575" y="1924050"/>
              <a:ext cx="9525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584B8C9-F83C-4156-BB2D-A6B088ABBD6B}"/>
                </a:ext>
              </a:extLst>
            </p:cNvPr>
            <p:cNvGrpSpPr/>
            <p:nvPr/>
          </p:nvGrpSpPr>
          <p:grpSpPr>
            <a:xfrm>
              <a:off x="1647825" y="1609725"/>
              <a:ext cx="600076" cy="1114425"/>
              <a:chOff x="1647825" y="1609725"/>
              <a:chExt cx="600076" cy="1114425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C253173-12DB-4FF9-90DB-5928FCD719A9}"/>
                  </a:ext>
                </a:extLst>
              </p:cNvPr>
              <p:cNvSpPr/>
              <p:nvPr/>
            </p:nvSpPr>
            <p:spPr>
              <a:xfrm>
                <a:off x="1762124" y="1609725"/>
                <a:ext cx="352425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5C4AD1F-FE7B-4619-9457-E173F0F7C084}"/>
                  </a:ext>
                </a:extLst>
              </p:cNvPr>
              <p:cNvCxnSpPr>
                <a:cxnSpLocks/>
                <a:endCxn id="64" idx="4"/>
              </p:cNvCxnSpPr>
              <p:nvPr/>
            </p:nvCxnSpPr>
            <p:spPr>
              <a:xfrm flipV="1">
                <a:off x="1647825" y="1924050"/>
                <a:ext cx="29051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389A27E-7C73-445A-AAED-D8F7EBC170E7}"/>
                  </a:ext>
                </a:extLst>
              </p:cNvPr>
              <p:cNvCxnSpPr>
                <a:cxnSpLocks/>
                <a:endCxn id="64" idx="4"/>
              </p:cNvCxnSpPr>
              <p:nvPr/>
            </p:nvCxnSpPr>
            <p:spPr>
              <a:xfrm flipH="1" flipV="1">
                <a:off x="1938337" y="1924050"/>
                <a:ext cx="309564" cy="314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EE35697-5A1E-4454-BA56-7484B02265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825" y="2409825"/>
                <a:ext cx="28575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1DEA3B7-0C6E-4339-A36A-08301385D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409825"/>
                <a:ext cx="28575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2724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E0A25-B70B-4794-88C1-C06A264CDDB4}"/>
              </a:ext>
            </a:extLst>
          </p:cNvPr>
          <p:cNvSpPr/>
          <p:nvPr/>
        </p:nvSpPr>
        <p:spPr>
          <a:xfrm>
            <a:off x="289560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UML Diagram for Bundle Bid application</a:t>
            </a:r>
          </a:p>
          <a:p>
            <a:pPr algn="ctr"/>
            <a:r>
              <a:rPr lang="en-US" dirty="0"/>
              <a:t>Sequence Diagram</a:t>
            </a:r>
          </a:p>
          <a:p>
            <a:pPr algn="ctr"/>
            <a:r>
              <a:rPr lang="en-US" dirty="0"/>
              <a:t>05.02 Payment Verification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8E6B73-5FC8-4032-ADC6-982C611A6A93}"/>
              </a:ext>
            </a:extLst>
          </p:cNvPr>
          <p:cNvGrpSpPr/>
          <p:nvPr/>
        </p:nvGrpSpPr>
        <p:grpSpPr>
          <a:xfrm>
            <a:off x="2844745" y="1163096"/>
            <a:ext cx="333767" cy="587068"/>
            <a:chOff x="1647825" y="1609725"/>
            <a:chExt cx="600076" cy="11144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AF901A-B1EF-4A0F-BA33-9B96566BCAFF}"/>
                </a:ext>
              </a:extLst>
            </p:cNvPr>
            <p:cNvCxnSpPr>
              <a:cxnSpLocks/>
            </p:cNvCxnSpPr>
            <p:nvPr/>
          </p:nvCxnSpPr>
          <p:spPr>
            <a:xfrm>
              <a:off x="1933575" y="1924050"/>
              <a:ext cx="9525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F86119-2EFE-4984-9CD6-C6F5270FE4F1}"/>
                </a:ext>
              </a:extLst>
            </p:cNvPr>
            <p:cNvGrpSpPr/>
            <p:nvPr/>
          </p:nvGrpSpPr>
          <p:grpSpPr>
            <a:xfrm>
              <a:off x="1647825" y="1609725"/>
              <a:ext cx="600076" cy="1114425"/>
              <a:chOff x="1647825" y="1609725"/>
              <a:chExt cx="600076" cy="11144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74219FA-D12B-4998-B1F0-042232FAE903}"/>
                  </a:ext>
                </a:extLst>
              </p:cNvPr>
              <p:cNvSpPr/>
              <p:nvPr/>
            </p:nvSpPr>
            <p:spPr>
              <a:xfrm>
                <a:off x="1762124" y="1609725"/>
                <a:ext cx="352425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9DEFD2B-E9D5-41CF-816C-71C1C5616CED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V="1">
                <a:off x="1647825" y="1924050"/>
                <a:ext cx="29051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810A1C4-8109-4A18-9864-146A62CB9927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H="1" flipV="1">
                <a:off x="1938337" y="1924050"/>
                <a:ext cx="309564" cy="314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A2967-4E67-4725-A4E2-39164DE6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825" y="2409825"/>
                <a:ext cx="28575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2D4590F-F548-4BAD-B7A7-BDCD768C0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409825"/>
                <a:ext cx="28575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AF4ADF2-9DD1-46FB-AE74-EAAC537AF938}"/>
              </a:ext>
            </a:extLst>
          </p:cNvPr>
          <p:cNvSpPr txBox="1"/>
          <p:nvPr/>
        </p:nvSpPr>
        <p:spPr>
          <a:xfrm>
            <a:off x="2419350" y="1809024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84231-6700-4083-AD29-2D6B48B5CFFB}"/>
              </a:ext>
            </a:extLst>
          </p:cNvPr>
          <p:cNvSpPr txBox="1"/>
          <p:nvPr/>
        </p:nvSpPr>
        <p:spPr>
          <a:xfrm>
            <a:off x="9645498" y="1801804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5354B8-C784-4877-B9BA-7B3E3AE750E7}"/>
              </a:ext>
            </a:extLst>
          </p:cNvPr>
          <p:cNvSpPr txBox="1"/>
          <p:nvPr/>
        </p:nvSpPr>
        <p:spPr>
          <a:xfrm>
            <a:off x="5927159" y="182856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Buyer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14:cNvPr>
              <p14:cNvContentPartPr/>
              <p14:nvPr/>
            </p14:nvContentPartPr>
            <p14:xfrm>
              <a:off x="2695065" y="298101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7425" y="287337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14:cNvPr>
              <p14:cNvContentPartPr/>
              <p14:nvPr/>
            </p14:nvContentPartPr>
            <p14:xfrm>
              <a:off x="-724215" y="1342650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1855" y="13250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8EC794-7DEF-42CB-A29E-D6122B4BCCF3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0235142" y="2171136"/>
            <a:ext cx="0" cy="44925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B1FBCF-E57A-481F-93FF-F4FD9548A76E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516803" y="2197892"/>
            <a:ext cx="6619" cy="45102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66E387B-4A6F-4673-8E61-52741A6786E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008994" y="2178356"/>
            <a:ext cx="0" cy="44942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DCA6D61-C37C-411C-A8A9-3135AB821E19}"/>
              </a:ext>
            </a:extLst>
          </p:cNvPr>
          <p:cNvSpPr/>
          <p:nvPr/>
        </p:nvSpPr>
        <p:spPr>
          <a:xfrm>
            <a:off x="2907035" y="2711444"/>
            <a:ext cx="207472" cy="15341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02CBC-D5D6-4B45-9011-9FB63ECCEF5F}"/>
              </a:ext>
            </a:extLst>
          </p:cNvPr>
          <p:cNvSpPr/>
          <p:nvPr/>
        </p:nvSpPr>
        <p:spPr>
          <a:xfrm>
            <a:off x="6419287" y="4308288"/>
            <a:ext cx="204617" cy="11422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08DBB1-9513-498D-B6DE-6DD1ACA1C44B}"/>
              </a:ext>
            </a:extLst>
          </p:cNvPr>
          <p:cNvSpPr/>
          <p:nvPr/>
        </p:nvSpPr>
        <p:spPr>
          <a:xfrm>
            <a:off x="10138333" y="2654423"/>
            <a:ext cx="232604" cy="2796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38BC75-A271-411C-8C57-BEC2DE90316B}"/>
              </a:ext>
            </a:extLst>
          </p:cNvPr>
          <p:cNvGrpSpPr/>
          <p:nvPr/>
        </p:nvGrpSpPr>
        <p:grpSpPr>
          <a:xfrm>
            <a:off x="3105803" y="2979144"/>
            <a:ext cx="7001001" cy="739873"/>
            <a:chOff x="3121054" y="1959174"/>
            <a:chExt cx="7001001" cy="739873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1D2CC4-FB4A-4502-A2A3-04878826072B}"/>
                </a:ext>
              </a:extLst>
            </p:cNvPr>
            <p:cNvCxnSpPr>
              <a:cxnSpLocks/>
            </p:cNvCxnSpPr>
            <p:nvPr/>
          </p:nvCxnSpPr>
          <p:spPr>
            <a:xfrm>
              <a:off x="3131245" y="2329753"/>
              <a:ext cx="699081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5F31254-D3EA-444B-8F06-FD4FABAB7A25}"/>
                </a:ext>
              </a:extLst>
            </p:cNvPr>
            <p:cNvGrpSpPr/>
            <p:nvPr/>
          </p:nvGrpSpPr>
          <p:grpSpPr>
            <a:xfrm>
              <a:off x="3121054" y="1959174"/>
              <a:ext cx="6993327" cy="739873"/>
              <a:chOff x="3128728" y="1950746"/>
              <a:chExt cx="6993327" cy="739873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3F5B2A-B968-487B-93BA-F0F96383865A}"/>
                  </a:ext>
                </a:extLst>
              </p:cNvPr>
              <p:cNvSpPr txBox="1"/>
              <p:nvPr/>
            </p:nvSpPr>
            <p:spPr>
              <a:xfrm>
                <a:off x="5623668" y="1950746"/>
                <a:ext cx="2552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get payment status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F55EB8-192F-4325-BE91-26B667BEB7D9}"/>
                  </a:ext>
                </a:extLst>
              </p:cNvPr>
              <p:cNvSpPr txBox="1"/>
              <p:nvPr/>
            </p:nvSpPr>
            <p:spPr>
              <a:xfrm>
                <a:off x="5202558" y="2321286"/>
                <a:ext cx="2552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display product details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21FC25F-39CF-4343-A0E0-B0E02A834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28728" y="2674868"/>
                <a:ext cx="6993327" cy="1575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84182F7-EDDE-4D69-BDDF-482D88AF47DA}"/>
              </a:ext>
            </a:extLst>
          </p:cNvPr>
          <p:cNvSpPr txBox="1"/>
          <p:nvPr/>
        </p:nvSpPr>
        <p:spPr>
          <a:xfrm>
            <a:off x="6188498" y="2585193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BC6BEC-0F87-49B6-B4C6-ACCD49E3AC76}"/>
              </a:ext>
            </a:extLst>
          </p:cNvPr>
          <p:cNvSpPr txBox="1"/>
          <p:nvPr/>
        </p:nvSpPr>
        <p:spPr>
          <a:xfrm>
            <a:off x="7825206" y="4308288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7BD376-1BCA-4361-884C-ADD185865136}"/>
              </a:ext>
            </a:extLst>
          </p:cNvPr>
          <p:cNvGrpSpPr/>
          <p:nvPr/>
        </p:nvGrpSpPr>
        <p:grpSpPr>
          <a:xfrm>
            <a:off x="6614510" y="4636684"/>
            <a:ext cx="3566888" cy="716155"/>
            <a:chOff x="6636328" y="3773102"/>
            <a:chExt cx="3566888" cy="71615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8B62125-D5C5-4226-A187-082537F2D5B4}"/>
                </a:ext>
              </a:extLst>
            </p:cNvPr>
            <p:cNvCxnSpPr/>
            <p:nvPr/>
          </p:nvCxnSpPr>
          <p:spPr>
            <a:xfrm>
              <a:off x="6636328" y="4120089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DCBE228-E9BA-4BEA-B3A1-36CC8C165B06}"/>
                </a:ext>
              </a:extLst>
            </p:cNvPr>
            <p:cNvCxnSpPr/>
            <p:nvPr/>
          </p:nvCxnSpPr>
          <p:spPr>
            <a:xfrm>
              <a:off x="6648793" y="4446102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4B482E8-C256-4E38-8E07-23A8C44AF4C2}"/>
                </a:ext>
              </a:extLst>
            </p:cNvPr>
            <p:cNvSpPr txBox="1"/>
            <p:nvPr/>
          </p:nvSpPr>
          <p:spPr>
            <a:xfrm>
              <a:off x="7249743" y="3773102"/>
              <a:ext cx="2934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 payment status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FE568F-FBB1-49FF-B195-32EC2EC85726}"/>
                </a:ext>
              </a:extLst>
            </p:cNvPr>
            <p:cNvSpPr txBox="1"/>
            <p:nvPr/>
          </p:nvSpPr>
          <p:spPr>
            <a:xfrm>
              <a:off x="7086160" y="4119925"/>
              <a:ext cx="3117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display product details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4711DB-CCB8-4492-8680-0D491AA30428}"/>
              </a:ext>
            </a:extLst>
          </p:cNvPr>
          <p:cNvCxnSpPr>
            <a:cxnSpLocks/>
          </p:cNvCxnSpPr>
          <p:nvPr/>
        </p:nvCxnSpPr>
        <p:spPr>
          <a:xfrm flipH="1">
            <a:off x="3123395" y="3703343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42BC96-87D5-4FC5-8796-4A5CEB69BC4F}"/>
              </a:ext>
            </a:extLst>
          </p:cNvPr>
          <p:cNvCxnSpPr>
            <a:cxnSpLocks/>
          </p:cNvCxnSpPr>
          <p:nvPr/>
        </p:nvCxnSpPr>
        <p:spPr>
          <a:xfrm flipH="1">
            <a:off x="6609867" y="5309684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D3F2AA-A947-4D8F-AE6D-EA8783DD3477}"/>
              </a:ext>
            </a:extLst>
          </p:cNvPr>
          <p:cNvCxnSpPr>
            <a:cxnSpLocks/>
          </p:cNvCxnSpPr>
          <p:nvPr/>
        </p:nvCxnSpPr>
        <p:spPr>
          <a:xfrm flipH="1">
            <a:off x="3115996" y="3349719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850DF3-A24E-45D7-8803-DE5AF842353E}"/>
              </a:ext>
            </a:extLst>
          </p:cNvPr>
          <p:cNvCxnSpPr>
            <a:cxnSpLocks/>
          </p:cNvCxnSpPr>
          <p:nvPr/>
        </p:nvCxnSpPr>
        <p:spPr>
          <a:xfrm flipH="1">
            <a:off x="6618097" y="4981149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9E58BC4-BD00-4E49-9795-7CDBCAF9E36A}"/>
              </a:ext>
            </a:extLst>
          </p:cNvPr>
          <p:cNvCxnSpPr>
            <a:cxnSpLocks/>
          </p:cNvCxnSpPr>
          <p:nvPr/>
        </p:nvCxnSpPr>
        <p:spPr>
          <a:xfrm flipH="1" flipV="1">
            <a:off x="3129932" y="4046568"/>
            <a:ext cx="6993327" cy="157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CCA2CC2-4922-49E8-A4F8-AED441A7F38D}"/>
              </a:ext>
            </a:extLst>
          </p:cNvPr>
          <p:cNvCxnSpPr>
            <a:cxnSpLocks/>
          </p:cNvCxnSpPr>
          <p:nvPr/>
        </p:nvCxnSpPr>
        <p:spPr>
          <a:xfrm flipH="1">
            <a:off x="3115996" y="4051059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868229B-ADD3-48E6-8051-371C42221B54}"/>
              </a:ext>
            </a:extLst>
          </p:cNvPr>
          <p:cNvSpPr txBox="1"/>
          <p:nvPr/>
        </p:nvSpPr>
        <p:spPr>
          <a:xfrm>
            <a:off x="5333543" y="3699653"/>
            <a:ext cx="255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get buyer details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DF4A95-6DBC-4815-9DA5-A6DDEA2B3BA9}"/>
              </a:ext>
            </a:extLst>
          </p:cNvPr>
          <p:cNvGrpSpPr/>
          <p:nvPr/>
        </p:nvGrpSpPr>
        <p:grpSpPr>
          <a:xfrm>
            <a:off x="6352054" y="1142022"/>
            <a:ext cx="345942" cy="624146"/>
            <a:chOff x="1647825" y="1609725"/>
            <a:chExt cx="600076" cy="111442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31D7E1-EBE3-4B1E-B501-0366D3457C84}"/>
                </a:ext>
              </a:extLst>
            </p:cNvPr>
            <p:cNvCxnSpPr>
              <a:cxnSpLocks/>
            </p:cNvCxnSpPr>
            <p:nvPr/>
          </p:nvCxnSpPr>
          <p:spPr>
            <a:xfrm>
              <a:off x="1933575" y="1924050"/>
              <a:ext cx="9525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E9D6E75-847F-49E8-899D-84B9327B9E00}"/>
                </a:ext>
              </a:extLst>
            </p:cNvPr>
            <p:cNvGrpSpPr/>
            <p:nvPr/>
          </p:nvGrpSpPr>
          <p:grpSpPr>
            <a:xfrm>
              <a:off x="1647825" y="1609725"/>
              <a:ext cx="600076" cy="1114425"/>
              <a:chOff x="1647825" y="1609725"/>
              <a:chExt cx="600076" cy="1114425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C14B5F3-A7D8-4A8C-9BE1-05AA1CC4BEA3}"/>
                  </a:ext>
                </a:extLst>
              </p:cNvPr>
              <p:cNvSpPr/>
              <p:nvPr/>
            </p:nvSpPr>
            <p:spPr>
              <a:xfrm>
                <a:off x="1762124" y="1609725"/>
                <a:ext cx="352425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6E39D73-BF75-4D12-AE25-A7CEF804FC08}"/>
                  </a:ext>
                </a:extLst>
              </p:cNvPr>
              <p:cNvCxnSpPr>
                <a:cxnSpLocks/>
                <a:endCxn id="64" idx="4"/>
              </p:cNvCxnSpPr>
              <p:nvPr/>
            </p:nvCxnSpPr>
            <p:spPr>
              <a:xfrm flipV="1">
                <a:off x="1647825" y="1924050"/>
                <a:ext cx="29051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AE30984-763E-4737-9DE5-B72F80CE6E38}"/>
                  </a:ext>
                </a:extLst>
              </p:cNvPr>
              <p:cNvCxnSpPr>
                <a:cxnSpLocks/>
                <a:endCxn id="64" idx="4"/>
              </p:cNvCxnSpPr>
              <p:nvPr/>
            </p:nvCxnSpPr>
            <p:spPr>
              <a:xfrm flipH="1" flipV="1">
                <a:off x="1938337" y="1924050"/>
                <a:ext cx="309564" cy="314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92B7A3B-1D07-4674-B057-F228D04905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825" y="2409825"/>
                <a:ext cx="28575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FE62D94-7A62-409B-AF74-867863FA09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409825"/>
                <a:ext cx="28575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9019C8-BBDB-45F2-A2FB-7C6595558C13}"/>
              </a:ext>
            </a:extLst>
          </p:cNvPr>
          <p:cNvCxnSpPr/>
          <p:nvPr/>
        </p:nvCxnSpPr>
        <p:spPr>
          <a:xfrm>
            <a:off x="6626975" y="4634147"/>
            <a:ext cx="3485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40E1B6-183D-4217-BE50-32494A3D136F}"/>
              </a:ext>
            </a:extLst>
          </p:cNvPr>
          <p:cNvCxnSpPr>
            <a:cxnSpLocks/>
          </p:cNvCxnSpPr>
          <p:nvPr/>
        </p:nvCxnSpPr>
        <p:spPr>
          <a:xfrm>
            <a:off x="3114507" y="2939880"/>
            <a:ext cx="7008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9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2DF955-5057-45F2-BE28-2B28603EAAE1}"/>
              </a:ext>
            </a:extLst>
          </p:cNvPr>
          <p:cNvGrpSpPr/>
          <p:nvPr/>
        </p:nvGrpSpPr>
        <p:grpSpPr>
          <a:xfrm>
            <a:off x="8367811" y="1854009"/>
            <a:ext cx="2931691" cy="2943842"/>
            <a:chOff x="3684231" y="544099"/>
            <a:chExt cx="2931691" cy="29438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FF9FF-03BD-4903-9B20-C310BDC156D7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F77C5E-63C7-467F-89ED-2F299A04875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+Product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product_name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product_desc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product_category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product_subcategory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bundle_quantity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start_price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buy_now_price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start_dateTime</a:t>
              </a:r>
              <a:r>
                <a:rPr lang="en-US" sz="1200" dirty="0">
                  <a:solidFill>
                    <a:schemeClr val="dk1"/>
                  </a:solidFill>
                </a:rPr>
                <a:t>: datetime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end_dateTime</a:t>
              </a:r>
              <a:r>
                <a:rPr lang="en-US" sz="1200" dirty="0">
                  <a:solidFill>
                    <a:schemeClr val="dk1"/>
                  </a:solidFill>
                </a:rPr>
                <a:t>: datetime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FBBFD1-5AF8-4C57-8428-989B5561030E}"/>
                </a:ext>
              </a:extLst>
            </p:cNvPr>
            <p:cNvSpPr txBox="1"/>
            <p:nvPr/>
          </p:nvSpPr>
          <p:spPr>
            <a:xfrm>
              <a:off x="3686291" y="2841610"/>
              <a:ext cx="292963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get_a_new_bid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get_max_bid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C77CC3-D69E-4B08-9937-AF16C82D355C}"/>
              </a:ext>
            </a:extLst>
          </p:cNvPr>
          <p:cNvGrpSpPr/>
          <p:nvPr/>
        </p:nvGrpSpPr>
        <p:grpSpPr>
          <a:xfrm>
            <a:off x="209463" y="184208"/>
            <a:ext cx="2929633" cy="3498695"/>
            <a:chOff x="3684231" y="544099"/>
            <a:chExt cx="2929633" cy="34986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43A585-777E-410C-B832-A095E6264113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Sellers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E68232-F93A-49D6-B55E-3787A64C8C1A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+Seller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+Product ID: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seller_name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+Email: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seller_password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seller_phno</a:t>
              </a:r>
              <a:r>
                <a:rPr lang="en-US" sz="1200" dirty="0">
                  <a:solidFill>
                    <a:schemeClr val="dk1"/>
                  </a:solidFill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</a:rPr>
                <a:t>DecimalFormat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34271D-FE0C-46CC-9A80-578A10058D43}"/>
                </a:ext>
              </a:extLst>
            </p:cNvPr>
            <p:cNvSpPr txBox="1"/>
            <p:nvPr/>
          </p:nvSpPr>
          <p:spPr>
            <a:xfrm>
              <a:off x="3684231" y="2288468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update_seller_account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modify_product_details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delete_product_details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insert_account_details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get_buyers_details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selling_history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D8A6FC-FEFB-407B-A8EE-D19DAF774F1C}"/>
              </a:ext>
            </a:extLst>
          </p:cNvPr>
          <p:cNvGrpSpPr/>
          <p:nvPr/>
        </p:nvGrpSpPr>
        <p:grpSpPr>
          <a:xfrm>
            <a:off x="3261907" y="3110111"/>
            <a:ext cx="2929633" cy="3688161"/>
            <a:chOff x="3684231" y="544099"/>
            <a:chExt cx="2929633" cy="36881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25BD99-94A6-493D-9027-8DB6CF6E9E45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Buyers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E13A88-DF5C-4ADD-BD97-6347A4167CC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+Buyer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+Product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+Bid ID: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buyer_name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+Email: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buyer_password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buyer_phno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698C9C-036B-42B5-9525-8E7F9D49BACE}"/>
                </a:ext>
              </a:extLst>
            </p:cNvPr>
            <p:cNvSpPr txBox="1"/>
            <p:nvPr/>
          </p:nvSpPr>
          <p:spPr>
            <a:xfrm>
              <a:off x="3684231" y="2477934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update_buyer_account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search_a_product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search_a_product_category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search_a_product_subcategory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bid_a_new_product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bidding_history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A432562-6E4B-41A8-A0F4-4D1BD7B7E6EA}"/>
              </a:ext>
            </a:extLst>
          </p:cNvPr>
          <p:cNvSpPr txBox="1"/>
          <p:nvPr/>
        </p:nvSpPr>
        <p:spPr>
          <a:xfrm>
            <a:off x="6439909" y="400446"/>
            <a:ext cx="411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 for Bundle Bid application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03.01 Search a product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8C75654-3B81-4F4D-892C-A954D1BBEBF0}"/>
              </a:ext>
            </a:extLst>
          </p:cNvPr>
          <p:cNvCxnSpPr>
            <a:cxnSpLocks/>
          </p:cNvCxnSpPr>
          <p:nvPr/>
        </p:nvCxnSpPr>
        <p:spPr>
          <a:xfrm>
            <a:off x="3134273" y="938578"/>
            <a:ext cx="5231480" cy="17544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60CBDFD-893C-4617-BD0E-E7CEB0680A67}"/>
              </a:ext>
            </a:extLst>
          </p:cNvPr>
          <p:cNvSpPr txBox="1"/>
          <p:nvPr/>
        </p:nvSpPr>
        <p:spPr>
          <a:xfrm>
            <a:off x="3159813" y="553540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76AB39-A8F5-43AA-B7A2-DE5CBF9B6912}"/>
              </a:ext>
            </a:extLst>
          </p:cNvPr>
          <p:cNvSpPr txBox="1"/>
          <p:nvPr/>
        </p:nvSpPr>
        <p:spPr>
          <a:xfrm>
            <a:off x="7909212" y="2354114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11C8FD-A111-4CBB-9D29-03666B48FA27}"/>
              </a:ext>
            </a:extLst>
          </p:cNvPr>
          <p:cNvGrpSpPr/>
          <p:nvPr/>
        </p:nvGrpSpPr>
        <p:grpSpPr>
          <a:xfrm>
            <a:off x="6191540" y="3078035"/>
            <a:ext cx="2175243" cy="1176280"/>
            <a:chOff x="4975301" y="3135056"/>
            <a:chExt cx="2175243" cy="1176280"/>
          </a:xfrm>
        </p:grpSpPr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2D59CBDC-ECED-4A1C-B670-6630634BB16D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4975301" y="3383024"/>
              <a:ext cx="2175243" cy="9283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780E8B0-AF28-4A52-875F-F514625D8B43}"/>
                </a:ext>
              </a:extLst>
            </p:cNvPr>
            <p:cNvGrpSpPr/>
            <p:nvPr/>
          </p:nvGrpSpPr>
          <p:grpSpPr>
            <a:xfrm>
              <a:off x="5046867" y="3135056"/>
              <a:ext cx="1857511" cy="1176280"/>
              <a:chOff x="5046867" y="3135056"/>
              <a:chExt cx="1857511" cy="117628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F82721-BB59-44DF-91AB-A999899DA170}"/>
                  </a:ext>
                </a:extLst>
              </p:cNvPr>
              <p:cNvSpPr txBox="1"/>
              <p:nvPr/>
            </p:nvSpPr>
            <p:spPr>
              <a:xfrm>
                <a:off x="5046867" y="3942004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0B28D5-D1D7-4FD0-88CF-103E4376C76F}"/>
                  </a:ext>
                </a:extLst>
              </p:cNvPr>
              <p:cNvSpPr txBox="1"/>
              <p:nvPr/>
            </p:nvSpPr>
            <p:spPr>
              <a:xfrm>
                <a:off x="6700191" y="3135056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F61948-555A-4343-A84F-5F4C366A84FF}"/>
              </a:ext>
            </a:extLst>
          </p:cNvPr>
          <p:cNvGrpSpPr/>
          <p:nvPr/>
        </p:nvGrpSpPr>
        <p:grpSpPr>
          <a:xfrm>
            <a:off x="8175883" y="2605637"/>
            <a:ext cx="190899" cy="164056"/>
            <a:chOff x="11034943" y="922872"/>
            <a:chExt cx="262500" cy="33816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AD9A32-E6F7-4114-8752-4FE583D83D2E}"/>
                </a:ext>
              </a:extLst>
            </p:cNvPr>
            <p:cNvCxnSpPr/>
            <p:nvPr/>
          </p:nvCxnSpPr>
          <p:spPr>
            <a:xfrm>
              <a:off x="11034944" y="922872"/>
              <a:ext cx="262498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C85CB99-FB8E-465A-8B6E-9D9AC66D0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4943" y="1091953"/>
              <a:ext cx="262500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78F2D1-1802-4DDD-BDB1-A42A49EF008B}"/>
              </a:ext>
            </a:extLst>
          </p:cNvPr>
          <p:cNvGrpSpPr/>
          <p:nvPr/>
        </p:nvGrpSpPr>
        <p:grpSpPr>
          <a:xfrm>
            <a:off x="8185720" y="3247757"/>
            <a:ext cx="190899" cy="164056"/>
            <a:chOff x="11034943" y="922872"/>
            <a:chExt cx="262500" cy="33816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DE235E7-D7C2-4324-A94B-1CF00EAE0618}"/>
                </a:ext>
              </a:extLst>
            </p:cNvPr>
            <p:cNvCxnSpPr/>
            <p:nvPr/>
          </p:nvCxnSpPr>
          <p:spPr>
            <a:xfrm>
              <a:off x="11034944" y="922872"/>
              <a:ext cx="262498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B65E558-5551-49F7-8DED-68DAB2EC4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4943" y="1091953"/>
              <a:ext cx="262500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85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2DF955-5057-45F2-BE28-2B28603EAAE1}"/>
              </a:ext>
            </a:extLst>
          </p:cNvPr>
          <p:cNvGrpSpPr/>
          <p:nvPr/>
        </p:nvGrpSpPr>
        <p:grpSpPr>
          <a:xfrm>
            <a:off x="8407148" y="1848094"/>
            <a:ext cx="2931691" cy="2943842"/>
            <a:chOff x="3684231" y="544099"/>
            <a:chExt cx="2931691" cy="29438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FF9FF-03BD-4903-9B20-C310BDC156D7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F77C5E-63C7-467F-89ED-2F299A04875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+Product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product_name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product_desc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product_category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product_subcategory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bundle_quantity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start_price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buy_now_price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start_dateTime</a:t>
              </a:r>
              <a:r>
                <a:rPr lang="en-US" sz="1200" dirty="0">
                  <a:solidFill>
                    <a:schemeClr val="dk1"/>
                  </a:solidFill>
                </a:rPr>
                <a:t>: datetime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end_dateTime</a:t>
              </a:r>
              <a:r>
                <a:rPr lang="en-US" sz="1200" dirty="0">
                  <a:solidFill>
                    <a:schemeClr val="dk1"/>
                  </a:solidFill>
                </a:rPr>
                <a:t>: datetime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FBBFD1-5AF8-4C57-8428-989B5561030E}"/>
                </a:ext>
              </a:extLst>
            </p:cNvPr>
            <p:cNvSpPr txBox="1"/>
            <p:nvPr/>
          </p:nvSpPr>
          <p:spPr>
            <a:xfrm>
              <a:off x="3686291" y="2841610"/>
              <a:ext cx="292963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get_a_new_bid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get_max_bid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C77CC3-D69E-4B08-9937-AF16C82D355C}"/>
              </a:ext>
            </a:extLst>
          </p:cNvPr>
          <p:cNvGrpSpPr/>
          <p:nvPr/>
        </p:nvGrpSpPr>
        <p:grpSpPr>
          <a:xfrm>
            <a:off x="298498" y="175893"/>
            <a:ext cx="2929633" cy="3498695"/>
            <a:chOff x="3684231" y="544099"/>
            <a:chExt cx="2929633" cy="34986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43A585-777E-410C-B832-A095E6264113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Sellers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E68232-F93A-49D6-B55E-3787A64C8C1A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+Seller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+Product ID: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seller_name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+Email: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seller_password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seller_phno</a:t>
              </a:r>
              <a:r>
                <a:rPr lang="en-US" sz="1200" dirty="0">
                  <a:solidFill>
                    <a:schemeClr val="dk1"/>
                  </a:solidFill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</a:rPr>
                <a:t>DecimalFormat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34271D-FE0C-46CC-9A80-578A10058D43}"/>
                </a:ext>
              </a:extLst>
            </p:cNvPr>
            <p:cNvSpPr txBox="1"/>
            <p:nvPr/>
          </p:nvSpPr>
          <p:spPr>
            <a:xfrm>
              <a:off x="3684231" y="2288468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update_seller_account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modify_product_details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delete_product_details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insert_account_details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get_buyers_details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selling_history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D8A6FC-FEFB-407B-A8EE-D19DAF774F1C}"/>
              </a:ext>
            </a:extLst>
          </p:cNvPr>
          <p:cNvGrpSpPr/>
          <p:nvPr/>
        </p:nvGrpSpPr>
        <p:grpSpPr>
          <a:xfrm>
            <a:off x="3387937" y="3099370"/>
            <a:ext cx="2929633" cy="3688161"/>
            <a:chOff x="3684231" y="544099"/>
            <a:chExt cx="2929633" cy="36881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25BD99-94A6-493D-9027-8DB6CF6E9E45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Buyers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E13A88-DF5C-4ADD-BD97-6347A4167CC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+Buyer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+Product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+Bid ID: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buyer_name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+Email: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buyer_password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buyer_phno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698C9C-036B-42B5-9525-8E7F9D49BACE}"/>
                </a:ext>
              </a:extLst>
            </p:cNvPr>
            <p:cNvSpPr txBox="1"/>
            <p:nvPr/>
          </p:nvSpPr>
          <p:spPr>
            <a:xfrm>
              <a:off x="3684231" y="2477934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update_buyer_account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search_a_product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search_a_product_category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search_a_product_subcategory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bid_a_new_product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bidding_history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A432562-6E4B-41A8-A0F4-4D1BD7B7E6EA}"/>
              </a:ext>
            </a:extLst>
          </p:cNvPr>
          <p:cNvSpPr txBox="1"/>
          <p:nvPr/>
        </p:nvSpPr>
        <p:spPr>
          <a:xfrm>
            <a:off x="6166888" y="171020"/>
            <a:ext cx="411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 for Bundle Bid application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03.02 Product category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822D93-5D56-460D-B52B-0341A4B71489}"/>
              </a:ext>
            </a:extLst>
          </p:cNvPr>
          <p:cNvGrpSpPr/>
          <p:nvPr/>
        </p:nvGrpSpPr>
        <p:grpSpPr>
          <a:xfrm>
            <a:off x="6303057" y="2992298"/>
            <a:ext cx="2164192" cy="936066"/>
            <a:chOff x="5138894" y="2990409"/>
            <a:chExt cx="2164192" cy="936066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DA3417DD-EE51-465F-8FD0-A7B3AA366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894" y="3216658"/>
              <a:ext cx="2164192" cy="7098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A2A38F2-610C-4323-97A4-71565F8F60D5}"/>
                </a:ext>
              </a:extLst>
            </p:cNvPr>
            <p:cNvGrpSpPr/>
            <p:nvPr/>
          </p:nvGrpSpPr>
          <p:grpSpPr>
            <a:xfrm>
              <a:off x="5140952" y="2990409"/>
              <a:ext cx="1900218" cy="936066"/>
              <a:chOff x="5140952" y="2990409"/>
              <a:chExt cx="1900218" cy="93606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819F230-4F72-4E6D-8FD5-49108B828091}"/>
                  </a:ext>
                </a:extLst>
              </p:cNvPr>
              <p:cNvSpPr txBox="1"/>
              <p:nvPr/>
            </p:nvSpPr>
            <p:spPr>
              <a:xfrm>
                <a:off x="5140952" y="3557143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9E8803-830D-45E9-90B1-FE04CBAF3435}"/>
                  </a:ext>
                </a:extLst>
              </p:cNvPr>
              <p:cNvSpPr txBox="1"/>
              <p:nvPr/>
            </p:nvSpPr>
            <p:spPr>
              <a:xfrm>
                <a:off x="6836983" y="2990409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</p:grp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42A302C-2F34-4D7E-8931-EF6738773F6F}"/>
              </a:ext>
            </a:extLst>
          </p:cNvPr>
          <p:cNvCxnSpPr>
            <a:cxnSpLocks/>
          </p:cNvCxnSpPr>
          <p:nvPr/>
        </p:nvCxnSpPr>
        <p:spPr>
          <a:xfrm>
            <a:off x="3228129" y="918583"/>
            <a:ext cx="5176961" cy="182399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AAA498-5458-4A52-B3F3-1E5608B0F2BA}"/>
              </a:ext>
            </a:extLst>
          </p:cNvPr>
          <p:cNvSpPr txBox="1"/>
          <p:nvPr/>
        </p:nvSpPr>
        <p:spPr>
          <a:xfrm>
            <a:off x="3228129" y="530466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30186B-5788-4CEB-8ED1-CBCEA6C5E9C9}"/>
              </a:ext>
            </a:extLst>
          </p:cNvPr>
          <p:cNvSpPr txBox="1"/>
          <p:nvPr/>
        </p:nvSpPr>
        <p:spPr>
          <a:xfrm>
            <a:off x="7908685" y="2372111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9E4F7A-392C-415B-AF96-82A4256DA23A}"/>
              </a:ext>
            </a:extLst>
          </p:cNvPr>
          <p:cNvGrpSpPr/>
          <p:nvPr/>
        </p:nvGrpSpPr>
        <p:grpSpPr>
          <a:xfrm>
            <a:off x="8205333" y="2658853"/>
            <a:ext cx="190899" cy="164056"/>
            <a:chOff x="11034943" y="922872"/>
            <a:chExt cx="262500" cy="33816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225786-6462-4862-8F2F-E5C86CAC62A3}"/>
                </a:ext>
              </a:extLst>
            </p:cNvPr>
            <p:cNvCxnSpPr/>
            <p:nvPr/>
          </p:nvCxnSpPr>
          <p:spPr>
            <a:xfrm>
              <a:off x="11034944" y="922872"/>
              <a:ext cx="262498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9288B1-725D-423A-BE90-55B2D227F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4943" y="1091953"/>
              <a:ext cx="262500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427F57-6DFB-4B99-8B96-E2280A8A010B}"/>
              </a:ext>
            </a:extLst>
          </p:cNvPr>
          <p:cNvGrpSpPr/>
          <p:nvPr/>
        </p:nvGrpSpPr>
        <p:grpSpPr>
          <a:xfrm>
            <a:off x="8222229" y="3139681"/>
            <a:ext cx="190899" cy="164056"/>
            <a:chOff x="11034943" y="922872"/>
            <a:chExt cx="262500" cy="33816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CD26E0-C6F1-4C82-94FB-000DA25E73E2}"/>
                </a:ext>
              </a:extLst>
            </p:cNvPr>
            <p:cNvCxnSpPr/>
            <p:nvPr/>
          </p:nvCxnSpPr>
          <p:spPr>
            <a:xfrm>
              <a:off x="11034944" y="922872"/>
              <a:ext cx="262498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0819E30-CD65-4902-BCAF-626CACBF5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4943" y="1091953"/>
              <a:ext cx="262500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980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2DF955-5057-45F2-BE28-2B28603EAAE1}"/>
              </a:ext>
            </a:extLst>
          </p:cNvPr>
          <p:cNvGrpSpPr/>
          <p:nvPr/>
        </p:nvGrpSpPr>
        <p:grpSpPr>
          <a:xfrm>
            <a:off x="7563719" y="1957079"/>
            <a:ext cx="2931691" cy="2943842"/>
            <a:chOff x="3684231" y="544099"/>
            <a:chExt cx="2931691" cy="29438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FF9FF-03BD-4903-9B20-C310BDC156D7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F77C5E-63C7-467F-89ED-2F299A04875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+Product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product_name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product_desc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product_category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product_subcategory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bundle_quantity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start_price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buy_now_price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start_dateTime</a:t>
              </a:r>
              <a:r>
                <a:rPr lang="en-US" sz="1200" dirty="0">
                  <a:solidFill>
                    <a:schemeClr val="dk1"/>
                  </a:solidFill>
                </a:rPr>
                <a:t>: datetime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end_dateTime</a:t>
              </a:r>
              <a:r>
                <a:rPr lang="en-US" sz="1200" dirty="0">
                  <a:solidFill>
                    <a:schemeClr val="dk1"/>
                  </a:solidFill>
                </a:rPr>
                <a:t>: datetime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FBBFD1-5AF8-4C57-8428-989B5561030E}"/>
                </a:ext>
              </a:extLst>
            </p:cNvPr>
            <p:cNvSpPr txBox="1"/>
            <p:nvPr/>
          </p:nvSpPr>
          <p:spPr>
            <a:xfrm>
              <a:off x="3686291" y="2841610"/>
              <a:ext cx="292963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get_a_new_bid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get_max_bid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C77CC3-D69E-4B08-9937-AF16C82D355C}"/>
              </a:ext>
            </a:extLst>
          </p:cNvPr>
          <p:cNvGrpSpPr/>
          <p:nvPr/>
        </p:nvGrpSpPr>
        <p:grpSpPr>
          <a:xfrm>
            <a:off x="279982" y="132353"/>
            <a:ext cx="2929633" cy="3498695"/>
            <a:chOff x="3684231" y="544099"/>
            <a:chExt cx="2929633" cy="34986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43A585-777E-410C-B832-A095E6264113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Sellers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E68232-F93A-49D6-B55E-3787A64C8C1A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+Seller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+Product ID: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seller_name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+Email: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seller_password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seller_phno</a:t>
              </a:r>
              <a:r>
                <a:rPr lang="en-US" sz="1200" dirty="0">
                  <a:solidFill>
                    <a:schemeClr val="dk1"/>
                  </a:solidFill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</a:rPr>
                <a:t>DecimalFormat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34271D-FE0C-46CC-9A80-578A10058D43}"/>
                </a:ext>
              </a:extLst>
            </p:cNvPr>
            <p:cNvSpPr txBox="1"/>
            <p:nvPr/>
          </p:nvSpPr>
          <p:spPr>
            <a:xfrm>
              <a:off x="3684231" y="2288468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update_seller_account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modify_product_details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delete_product_details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insert_account_details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get_buyers_details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selling_history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D8A6FC-FEFB-407B-A8EE-D19DAF774F1C}"/>
              </a:ext>
            </a:extLst>
          </p:cNvPr>
          <p:cNvGrpSpPr/>
          <p:nvPr/>
        </p:nvGrpSpPr>
        <p:grpSpPr>
          <a:xfrm>
            <a:off x="3269039" y="3151192"/>
            <a:ext cx="2929633" cy="3688161"/>
            <a:chOff x="3684231" y="544099"/>
            <a:chExt cx="2929633" cy="36881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25BD99-94A6-493D-9027-8DB6CF6E9E45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Buyers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E13A88-DF5C-4ADD-BD97-6347A4167CC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+Buyer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+Product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+Bid ID: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buyer_name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+Email: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buyer_password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buyer_phno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698C9C-036B-42B5-9525-8E7F9D49BACE}"/>
                </a:ext>
              </a:extLst>
            </p:cNvPr>
            <p:cNvSpPr txBox="1"/>
            <p:nvPr/>
          </p:nvSpPr>
          <p:spPr>
            <a:xfrm>
              <a:off x="3684231" y="2477934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update_buyer_account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search_a_product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search_a_product_category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search_a_product_subcategory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bid_a_new_product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bidding_history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A432562-6E4B-41A8-A0F4-4D1BD7B7E6EA}"/>
              </a:ext>
            </a:extLst>
          </p:cNvPr>
          <p:cNvSpPr txBox="1"/>
          <p:nvPr/>
        </p:nvSpPr>
        <p:spPr>
          <a:xfrm>
            <a:off x="6096000" y="82420"/>
            <a:ext cx="411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 for Bundle Bid application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03.03 Product subcategory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EC7E30-CA1A-492C-98C6-816D651964C7}"/>
              </a:ext>
            </a:extLst>
          </p:cNvPr>
          <p:cNvGrpSpPr/>
          <p:nvPr/>
        </p:nvGrpSpPr>
        <p:grpSpPr>
          <a:xfrm>
            <a:off x="6192483" y="3160225"/>
            <a:ext cx="1399271" cy="829993"/>
            <a:chOff x="5751273" y="3113463"/>
            <a:chExt cx="1399271" cy="829993"/>
          </a:xfrm>
        </p:grpSpPr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5DD54E8F-F2DE-48B4-90B6-97CB726C3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7460" y="3383024"/>
              <a:ext cx="1393084" cy="5604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AF1F03D-6E83-41C3-B959-ABFD82ADF1C4}"/>
                </a:ext>
              </a:extLst>
            </p:cNvPr>
            <p:cNvGrpSpPr/>
            <p:nvPr/>
          </p:nvGrpSpPr>
          <p:grpSpPr>
            <a:xfrm>
              <a:off x="5751273" y="3113463"/>
              <a:ext cx="1138574" cy="829993"/>
              <a:chOff x="5751273" y="3113463"/>
              <a:chExt cx="1138574" cy="82999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B31BAD-1D91-47FD-82EC-C9AEDC72E8A7}"/>
                  </a:ext>
                </a:extLst>
              </p:cNvPr>
              <p:cNvSpPr txBox="1"/>
              <p:nvPr/>
            </p:nvSpPr>
            <p:spPr>
              <a:xfrm>
                <a:off x="5751273" y="3574124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5BAAB1-7738-44C1-9D8D-65A794C017F7}"/>
                  </a:ext>
                </a:extLst>
              </p:cNvPr>
              <p:cNvSpPr txBox="1"/>
              <p:nvPr/>
            </p:nvSpPr>
            <p:spPr>
              <a:xfrm>
                <a:off x="6685660" y="3113463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1A22C21-3722-4182-A1E2-F35065551414}"/>
              </a:ext>
            </a:extLst>
          </p:cNvPr>
          <p:cNvSpPr txBox="1"/>
          <p:nvPr/>
        </p:nvSpPr>
        <p:spPr>
          <a:xfrm>
            <a:off x="3209611" y="601708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B9B8B5-3A22-4CA0-A423-B53C5BD6F652}"/>
              </a:ext>
            </a:extLst>
          </p:cNvPr>
          <p:cNvSpPr txBox="1"/>
          <p:nvPr/>
        </p:nvSpPr>
        <p:spPr>
          <a:xfrm>
            <a:off x="7126871" y="2356113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704650A-74BE-4EE9-B3D0-3C1CA4FA3DA3}"/>
              </a:ext>
            </a:extLst>
          </p:cNvPr>
          <p:cNvCxnSpPr>
            <a:cxnSpLocks/>
          </p:cNvCxnSpPr>
          <p:nvPr/>
        </p:nvCxnSpPr>
        <p:spPr>
          <a:xfrm>
            <a:off x="3209613" y="948048"/>
            <a:ext cx="4354106" cy="17773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F1D588-62EA-4800-9E76-1FAE72D7D289}"/>
              </a:ext>
            </a:extLst>
          </p:cNvPr>
          <p:cNvGrpSpPr/>
          <p:nvPr/>
        </p:nvGrpSpPr>
        <p:grpSpPr>
          <a:xfrm>
            <a:off x="7379011" y="2643417"/>
            <a:ext cx="190899" cy="164056"/>
            <a:chOff x="11034943" y="922872"/>
            <a:chExt cx="262500" cy="3381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D30531-35A1-426A-BBBE-66F3FFA88D15}"/>
                </a:ext>
              </a:extLst>
            </p:cNvPr>
            <p:cNvCxnSpPr/>
            <p:nvPr/>
          </p:nvCxnSpPr>
          <p:spPr>
            <a:xfrm>
              <a:off x="11034944" y="922872"/>
              <a:ext cx="262498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BA11F3D-30E6-48C8-BA34-C1AB54C666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4943" y="1091953"/>
              <a:ext cx="262500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CB713E-EA8B-4D7B-8678-D9DD7CED98AF}"/>
              </a:ext>
            </a:extLst>
          </p:cNvPr>
          <p:cNvGrpSpPr/>
          <p:nvPr/>
        </p:nvGrpSpPr>
        <p:grpSpPr>
          <a:xfrm>
            <a:off x="7379011" y="3347590"/>
            <a:ext cx="190899" cy="164056"/>
            <a:chOff x="11034943" y="922872"/>
            <a:chExt cx="262500" cy="33816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EF3047B-6308-4675-BEEE-337E6B9509B6}"/>
                </a:ext>
              </a:extLst>
            </p:cNvPr>
            <p:cNvCxnSpPr/>
            <p:nvPr/>
          </p:nvCxnSpPr>
          <p:spPr>
            <a:xfrm>
              <a:off x="11034944" y="922872"/>
              <a:ext cx="262498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35197B-8D6F-4A20-9A84-773206E751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4943" y="1091953"/>
              <a:ext cx="262500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169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E0A25-B70B-4794-88C1-C06A264CDDB4}"/>
              </a:ext>
            </a:extLst>
          </p:cNvPr>
          <p:cNvSpPr/>
          <p:nvPr/>
        </p:nvSpPr>
        <p:spPr>
          <a:xfrm>
            <a:off x="289560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UML Diagram for Bundle Bid application</a:t>
            </a:r>
          </a:p>
          <a:p>
            <a:pPr algn="ctr"/>
            <a:r>
              <a:rPr lang="en-US" dirty="0"/>
              <a:t>Sequence Diagram</a:t>
            </a:r>
          </a:p>
          <a:p>
            <a:pPr algn="ctr"/>
            <a:r>
              <a:rPr lang="en-US" dirty="0"/>
              <a:t>03.01 Search a product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8E6B73-5FC8-4032-ADC6-982C611A6A93}"/>
              </a:ext>
            </a:extLst>
          </p:cNvPr>
          <p:cNvGrpSpPr/>
          <p:nvPr/>
        </p:nvGrpSpPr>
        <p:grpSpPr>
          <a:xfrm>
            <a:off x="6354491" y="846680"/>
            <a:ext cx="351579" cy="623266"/>
            <a:chOff x="1647825" y="1609725"/>
            <a:chExt cx="600076" cy="11144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AF901A-B1EF-4A0F-BA33-9B96566BCAFF}"/>
                </a:ext>
              </a:extLst>
            </p:cNvPr>
            <p:cNvCxnSpPr>
              <a:cxnSpLocks/>
            </p:cNvCxnSpPr>
            <p:nvPr/>
          </p:nvCxnSpPr>
          <p:spPr>
            <a:xfrm>
              <a:off x="1933575" y="1924050"/>
              <a:ext cx="9525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F86119-2EFE-4984-9CD6-C6F5270FE4F1}"/>
                </a:ext>
              </a:extLst>
            </p:cNvPr>
            <p:cNvGrpSpPr/>
            <p:nvPr/>
          </p:nvGrpSpPr>
          <p:grpSpPr>
            <a:xfrm>
              <a:off x="1647825" y="1609725"/>
              <a:ext cx="600076" cy="1114425"/>
              <a:chOff x="1647825" y="1609725"/>
              <a:chExt cx="600076" cy="11144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74219FA-D12B-4998-B1F0-042232FAE903}"/>
                  </a:ext>
                </a:extLst>
              </p:cNvPr>
              <p:cNvSpPr/>
              <p:nvPr/>
            </p:nvSpPr>
            <p:spPr>
              <a:xfrm>
                <a:off x="1762124" y="1609725"/>
                <a:ext cx="352425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9DEFD2B-E9D5-41CF-816C-71C1C5616CED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V="1">
                <a:off x="1647825" y="1924050"/>
                <a:ext cx="29051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810A1C4-8109-4A18-9864-146A62CB9927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H="1" flipV="1">
                <a:off x="1938337" y="1924050"/>
                <a:ext cx="309564" cy="314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A2967-4E67-4725-A4E2-39164DE6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825" y="2409825"/>
                <a:ext cx="28575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2D4590F-F548-4BAD-B7A7-BDCD768C0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409825"/>
                <a:ext cx="28575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AF4ADF2-9DD1-46FB-AE74-EAAC537AF938}"/>
              </a:ext>
            </a:extLst>
          </p:cNvPr>
          <p:cNvSpPr txBox="1"/>
          <p:nvPr/>
        </p:nvSpPr>
        <p:spPr>
          <a:xfrm>
            <a:off x="2449599" y="144653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84231-6700-4083-AD29-2D6B48B5CFFB}"/>
              </a:ext>
            </a:extLst>
          </p:cNvPr>
          <p:cNvSpPr txBox="1"/>
          <p:nvPr/>
        </p:nvSpPr>
        <p:spPr>
          <a:xfrm>
            <a:off x="9653619" y="1427705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5354B8-C784-4877-B9BA-7B3E3AE750E7}"/>
              </a:ext>
            </a:extLst>
          </p:cNvPr>
          <p:cNvSpPr txBox="1"/>
          <p:nvPr/>
        </p:nvSpPr>
        <p:spPr>
          <a:xfrm>
            <a:off x="5949179" y="1480893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Buyer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14:cNvPr>
              <p14:cNvContentPartPr/>
              <p14:nvPr/>
            </p14:nvContentPartPr>
            <p14:xfrm>
              <a:off x="2695065" y="298101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7425" y="287337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14:cNvPr>
              <p14:cNvContentPartPr/>
              <p14:nvPr/>
            </p14:nvContentPartPr>
            <p14:xfrm>
              <a:off x="-724215" y="1342650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1855" y="13250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8EC794-7DEF-42CB-A29E-D6122B4BCCF3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0243263" y="1797037"/>
            <a:ext cx="2143" cy="48967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B1FBCF-E57A-481F-93FF-F4FD9548A76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533407" y="1850225"/>
            <a:ext cx="5416" cy="48435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66E387B-4A6F-4673-8E61-52741A6786E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039243" y="1815862"/>
            <a:ext cx="12896" cy="48157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DCA6D61-C37C-411C-A8A9-3135AB821E19}"/>
              </a:ext>
            </a:extLst>
          </p:cNvPr>
          <p:cNvSpPr/>
          <p:nvPr/>
        </p:nvSpPr>
        <p:spPr>
          <a:xfrm>
            <a:off x="2924790" y="2061173"/>
            <a:ext cx="218014" cy="23818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02CBC-D5D6-4B45-9011-9FB63ECCEF5F}"/>
              </a:ext>
            </a:extLst>
          </p:cNvPr>
          <p:cNvSpPr/>
          <p:nvPr/>
        </p:nvSpPr>
        <p:spPr>
          <a:xfrm>
            <a:off x="6410516" y="4443787"/>
            <a:ext cx="256614" cy="19079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08DBB1-9513-498D-B6DE-6DD1ACA1C44B}"/>
              </a:ext>
            </a:extLst>
          </p:cNvPr>
          <p:cNvSpPr/>
          <p:nvPr/>
        </p:nvSpPr>
        <p:spPr>
          <a:xfrm>
            <a:off x="10138299" y="2095129"/>
            <a:ext cx="209929" cy="42632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91D2CC4-FB4A-4502-A2A3-04878826072B}"/>
              </a:ext>
            </a:extLst>
          </p:cNvPr>
          <p:cNvCxnSpPr>
            <a:cxnSpLocks/>
          </p:cNvCxnSpPr>
          <p:nvPr/>
        </p:nvCxnSpPr>
        <p:spPr>
          <a:xfrm>
            <a:off x="3131245" y="2658229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B3F5B2A-B968-487B-93BA-F0F96383865A}"/>
              </a:ext>
            </a:extLst>
          </p:cNvPr>
          <p:cNvSpPr txBox="1"/>
          <p:nvPr/>
        </p:nvSpPr>
        <p:spPr>
          <a:xfrm>
            <a:off x="5447460" y="2324428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product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F55EB8-192F-4325-BE91-26B667BEB7D9}"/>
              </a:ext>
            </a:extLst>
          </p:cNvPr>
          <p:cNvSpPr txBox="1"/>
          <p:nvPr/>
        </p:nvSpPr>
        <p:spPr>
          <a:xfrm>
            <a:off x="5432696" y="2639924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product details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1FC25F-39CF-4343-A0E0-B0E02A834F97}"/>
              </a:ext>
            </a:extLst>
          </p:cNvPr>
          <p:cNvCxnSpPr>
            <a:cxnSpLocks/>
          </p:cNvCxnSpPr>
          <p:nvPr/>
        </p:nvCxnSpPr>
        <p:spPr>
          <a:xfrm flipH="1" flipV="1">
            <a:off x="3128728" y="2994518"/>
            <a:ext cx="6993327" cy="157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E562C39-8079-4F2F-9BB3-FC75A7154917}"/>
              </a:ext>
            </a:extLst>
          </p:cNvPr>
          <p:cNvCxnSpPr>
            <a:cxnSpLocks/>
          </p:cNvCxnSpPr>
          <p:nvPr/>
        </p:nvCxnSpPr>
        <p:spPr>
          <a:xfrm>
            <a:off x="3140923" y="3335539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422D03-0375-4778-9DB8-7173442371E6}"/>
              </a:ext>
            </a:extLst>
          </p:cNvPr>
          <p:cNvCxnSpPr>
            <a:cxnSpLocks/>
          </p:cNvCxnSpPr>
          <p:nvPr/>
        </p:nvCxnSpPr>
        <p:spPr>
          <a:xfrm>
            <a:off x="3140923" y="3974279"/>
            <a:ext cx="699081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8A0C4A8-696A-4FEF-9B00-F9FF051EB3A2}"/>
              </a:ext>
            </a:extLst>
          </p:cNvPr>
          <p:cNvSpPr txBox="1"/>
          <p:nvPr/>
        </p:nvSpPr>
        <p:spPr>
          <a:xfrm>
            <a:off x="5375663" y="3004888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product details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C99731-36CD-475E-AF42-793FA1292203}"/>
              </a:ext>
            </a:extLst>
          </p:cNvPr>
          <p:cNvSpPr txBox="1"/>
          <p:nvPr/>
        </p:nvSpPr>
        <p:spPr>
          <a:xfrm>
            <a:off x="5806150" y="3641790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selling history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4182F7-EDDE-4D69-BDDF-482D88AF47DA}"/>
              </a:ext>
            </a:extLst>
          </p:cNvPr>
          <p:cNvSpPr txBox="1"/>
          <p:nvPr/>
        </p:nvSpPr>
        <p:spPr>
          <a:xfrm>
            <a:off x="6213760" y="2000303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BC6BEC-0F87-49B6-B4C6-ACCD49E3AC76}"/>
              </a:ext>
            </a:extLst>
          </p:cNvPr>
          <p:cNvSpPr txBox="1"/>
          <p:nvPr/>
        </p:nvSpPr>
        <p:spPr>
          <a:xfrm>
            <a:off x="7872780" y="4412505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C00851-C575-4BA8-B2AF-426DD0EC7B72}"/>
              </a:ext>
            </a:extLst>
          </p:cNvPr>
          <p:cNvCxnSpPr>
            <a:cxnSpLocks/>
          </p:cNvCxnSpPr>
          <p:nvPr/>
        </p:nvCxnSpPr>
        <p:spPr>
          <a:xfrm>
            <a:off x="3163066" y="4291392"/>
            <a:ext cx="698033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7BD376-1BCA-4361-884C-ADD185865136}"/>
              </a:ext>
            </a:extLst>
          </p:cNvPr>
          <p:cNvGrpSpPr/>
          <p:nvPr/>
        </p:nvGrpSpPr>
        <p:grpSpPr>
          <a:xfrm>
            <a:off x="6645206" y="4745962"/>
            <a:ext cx="3498192" cy="1552421"/>
            <a:chOff x="6636328" y="4199529"/>
            <a:chExt cx="3498192" cy="1552421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8B62125-D5C5-4226-A187-082537F2D5B4}"/>
                </a:ext>
              </a:extLst>
            </p:cNvPr>
            <p:cNvCxnSpPr/>
            <p:nvPr/>
          </p:nvCxnSpPr>
          <p:spPr>
            <a:xfrm>
              <a:off x="6636328" y="4510698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DCBE228-E9BA-4BEA-B3A1-36CC8C165B06}"/>
                </a:ext>
              </a:extLst>
            </p:cNvPr>
            <p:cNvCxnSpPr/>
            <p:nvPr/>
          </p:nvCxnSpPr>
          <p:spPr>
            <a:xfrm>
              <a:off x="6648793" y="4818967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74162AA-2183-47A4-968E-7422B08CBB79}"/>
                </a:ext>
              </a:extLst>
            </p:cNvPr>
            <p:cNvCxnSpPr/>
            <p:nvPr/>
          </p:nvCxnSpPr>
          <p:spPr>
            <a:xfrm>
              <a:off x="6648793" y="5107562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B8E6EA8-FFC7-40E1-9CE7-3934F62095E4}"/>
                </a:ext>
              </a:extLst>
            </p:cNvPr>
            <p:cNvCxnSpPr/>
            <p:nvPr/>
          </p:nvCxnSpPr>
          <p:spPr>
            <a:xfrm>
              <a:off x="6636328" y="5404675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36474C4-F821-4C05-9837-39FAC2BC0B5A}"/>
                </a:ext>
              </a:extLst>
            </p:cNvPr>
            <p:cNvCxnSpPr/>
            <p:nvPr/>
          </p:nvCxnSpPr>
          <p:spPr>
            <a:xfrm>
              <a:off x="6648793" y="5704981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4B482E8-C256-4E38-8E07-23A8C44AF4C2}"/>
                </a:ext>
              </a:extLst>
            </p:cNvPr>
            <p:cNvSpPr txBox="1"/>
            <p:nvPr/>
          </p:nvSpPr>
          <p:spPr>
            <a:xfrm>
              <a:off x="7386961" y="4199529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search a product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FE568F-FBB1-49FF-B195-32EC2EC85726}"/>
                </a:ext>
              </a:extLst>
            </p:cNvPr>
            <p:cNvSpPr txBox="1"/>
            <p:nvPr/>
          </p:nvSpPr>
          <p:spPr>
            <a:xfrm>
              <a:off x="7326897" y="4475034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 product details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DF6433B-1AD6-4D31-8A1B-38E83BB5130F}"/>
                </a:ext>
              </a:extLst>
            </p:cNvPr>
            <p:cNvSpPr txBox="1"/>
            <p:nvPr/>
          </p:nvSpPr>
          <p:spPr>
            <a:xfrm>
              <a:off x="7344780" y="4795713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bid a new product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E1F66B-24E3-44BF-B120-4631FB787B4C}"/>
                </a:ext>
              </a:extLst>
            </p:cNvPr>
            <p:cNvSpPr txBox="1"/>
            <p:nvPr/>
          </p:nvSpPr>
          <p:spPr>
            <a:xfrm>
              <a:off x="7475740" y="5069023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 a new bid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DA9EC0F-5F7F-4635-B49D-173B085F5CE8}"/>
                </a:ext>
              </a:extLst>
            </p:cNvPr>
            <p:cNvSpPr txBox="1"/>
            <p:nvPr/>
          </p:nvSpPr>
          <p:spPr>
            <a:xfrm>
              <a:off x="7386961" y="5382618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bidding history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821AEAB-5268-4C45-9316-53432319C692}"/>
              </a:ext>
            </a:extLst>
          </p:cNvPr>
          <p:cNvSpPr txBox="1"/>
          <p:nvPr/>
        </p:nvSpPr>
        <p:spPr>
          <a:xfrm>
            <a:off x="5847878" y="3960230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max bid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2260DBB-B50A-4E45-9295-C8439DD0F1DE}"/>
              </a:ext>
            </a:extLst>
          </p:cNvPr>
          <p:cNvCxnSpPr>
            <a:cxnSpLocks/>
          </p:cNvCxnSpPr>
          <p:nvPr/>
        </p:nvCxnSpPr>
        <p:spPr>
          <a:xfrm flipH="1">
            <a:off x="6676007" y="6249636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250DE1-5181-418B-8A34-89DF3F2D8C63}"/>
              </a:ext>
            </a:extLst>
          </p:cNvPr>
          <p:cNvCxnSpPr>
            <a:cxnSpLocks/>
          </p:cNvCxnSpPr>
          <p:nvPr/>
        </p:nvCxnSpPr>
        <p:spPr>
          <a:xfrm flipH="1">
            <a:off x="3127554" y="2994524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42AFEE0-0901-46F8-B1C1-7CC704833972}"/>
              </a:ext>
            </a:extLst>
          </p:cNvPr>
          <p:cNvCxnSpPr>
            <a:cxnSpLocks/>
          </p:cNvCxnSpPr>
          <p:nvPr/>
        </p:nvCxnSpPr>
        <p:spPr>
          <a:xfrm flipH="1">
            <a:off x="3145310" y="3978088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E722AA-C851-46BC-B63C-7C2D6CF0AE11}"/>
              </a:ext>
            </a:extLst>
          </p:cNvPr>
          <p:cNvCxnSpPr>
            <a:cxnSpLocks/>
          </p:cNvCxnSpPr>
          <p:nvPr/>
        </p:nvCxnSpPr>
        <p:spPr>
          <a:xfrm flipH="1">
            <a:off x="3145310" y="4291391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DB45762-36CD-4421-9E9C-DF50D0A2FA50}"/>
              </a:ext>
            </a:extLst>
          </p:cNvPr>
          <p:cNvCxnSpPr>
            <a:cxnSpLocks/>
          </p:cNvCxnSpPr>
          <p:nvPr/>
        </p:nvCxnSpPr>
        <p:spPr>
          <a:xfrm flipH="1">
            <a:off x="6668611" y="5363349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FAA6D50-C169-4EF0-93CC-13F7CF1D998E}"/>
              </a:ext>
            </a:extLst>
          </p:cNvPr>
          <p:cNvCxnSpPr>
            <a:cxnSpLocks/>
          </p:cNvCxnSpPr>
          <p:nvPr/>
        </p:nvCxnSpPr>
        <p:spPr>
          <a:xfrm>
            <a:off x="3140923" y="3665486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25869DD-A5EA-4001-BDBA-22A017585611}"/>
              </a:ext>
            </a:extLst>
          </p:cNvPr>
          <p:cNvSpPr txBox="1"/>
          <p:nvPr/>
        </p:nvSpPr>
        <p:spPr>
          <a:xfrm>
            <a:off x="5395565" y="3333265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product details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22EFEF-1958-4580-98DD-FDCC4DFEBF18}"/>
              </a:ext>
            </a:extLst>
          </p:cNvPr>
          <p:cNvCxnSpPr/>
          <p:nvPr/>
        </p:nvCxnSpPr>
        <p:spPr>
          <a:xfrm>
            <a:off x="6643628" y="4745962"/>
            <a:ext cx="3485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139A55-FB3F-4DCF-9C17-96C6BE93A59B}"/>
              </a:ext>
            </a:extLst>
          </p:cNvPr>
          <p:cNvCxnSpPr>
            <a:cxnSpLocks/>
          </p:cNvCxnSpPr>
          <p:nvPr/>
        </p:nvCxnSpPr>
        <p:spPr>
          <a:xfrm>
            <a:off x="3141602" y="2313480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F0270C-AD63-4E48-B0CA-55777F7CD149}"/>
              </a:ext>
            </a:extLst>
          </p:cNvPr>
          <p:cNvGrpSpPr/>
          <p:nvPr/>
        </p:nvGrpSpPr>
        <p:grpSpPr>
          <a:xfrm>
            <a:off x="2859314" y="797970"/>
            <a:ext cx="329609" cy="647714"/>
            <a:chOff x="1647825" y="1609725"/>
            <a:chExt cx="600076" cy="111442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CF329F4-34C7-4105-B2B0-2B05F1801279}"/>
                </a:ext>
              </a:extLst>
            </p:cNvPr>
            <p:cNvCxnSpPr>
              <a:cxnSpLocks/>
            </p:cNvCxnSpPr>
            <p:nvPr/>
          </p:nvCxnSpPr>
          <p:spPr>
            <a:xfrm>
              <a:off x="1933575" y="1924050"/>
              <a:ext cx="9525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0F33094-0E05-4FC4-B3D9-F76CA7C0E6AF}"/>
                </a:ext>
              </a:extLst>
            </p:cNvPr>
            <p:cNvGrpSpPr/>
            <p:nvPr/>
          </p:nvGrpSpPr>
          <p:grpSpPr>
            <a:xfrm>
              <a:off x="1647825" y="1609725"/>
              <a:ext cx="600076" cy="1114425"/>
              <a:chOff x="1647825" y="1609725"/>
              <a:chExt cx="600076" cy="1114425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76EDEA9-B5AE-4FF0-B0EB-5C9C8BD3863E}"/>
                  </a:ext>
                </a:extLst>
              </p:cNvPr>
              <p:cNvSpPr/>
              <p:nvPr/>
            </p:nvSpPr>
            <p:spPr>
              <a:xfrm>
                <a:off x="1762124" y="1609725"/>
                <a:ext cx="352425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DA32A80-BF04-4B95-AF83-E48CEDE6CF3A}"/>
                  </a:ext>
                </a:extLst>
              </p:cNvPr>
              <p:cNvCxnSpPr>
                <a:cxnSpLocks/>
                <a:endCxn id="65" idx="4"/>
              </p:cNvCxnSpPr>
              <p:nvPr/>
            </p:nvCxnSpPr>
            <p:spPr>
              <a:xfrm flipV="1">
                <a:off x="1647825" y="1924050"/>
                <a:ext cx="29051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FFE53BA-76C9-4E7C-AE35-B05B99DF23B7}"/>
                  </a:ext>
                </a:extLst>
              </p:cNvPr>
              <p:cNvCxnSpPr>
                <a:cxnSpLocks/>
                <a:endCxn id="65" idx="4"/>
              </p:cNvCxnSpPr>
              <p:nvPr/>
            </p:nvCxnSpPr>
            <p:spPr>
              <a:xfrm flipH="1" flipV="1">
                <a:off x="1938337" y="1924050"/>
                <a:ext cx="309564" cy="314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FC4C0EC-A772-46D4-86AE-8986D71FC2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825" y="2409825"/>
                <a:ext cx="28575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CE8E0C9-4AED-4CB0-B7FF-1A4E74F72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409825"/>
                <a:ext cx="28575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556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E0A25-B70B-4794-88C1-C06A264CDDB4}"/>
              </a:ext>
            </a:extLst>
          </p:cNvPr>
          <p:cNvSpPr/>
          <p:nvPr/>
        </p:nvSpPr>
        <p:spPr>
          <a:xfrm>
            <a:off x="289560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UML Diagram for Bundle Bid application</a:t>
            </a:r>
          </a:p>
          <a:p>
            <a:pPr algn="ctr"/>
            <a:r>
              <a:rPr lang="en-US" dirty="0"/>
              <a:t>Sequence Diagram</a:t>
            </a:r>
          </a:p>
          <a:p>
            <a:pPr algn="ctr"/>
            <a:r>
              <a:rPr lang="en-US" dirty="0"/>
              <a:t>03.02 Product category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8E6B73-5FC8-4032-ADC6-982C611A6A93}"/>
              </a:ext>
            </a:extLst>
          </p:cNvPr>
          <p:cNvGrpSpPr/>
          <p:nvPr/>
        </p:nvGrpSpPr>
        <p:grpSpPr>
          <a:xfrm>
            <a:off x="6354491" y="846680"/>
            <a:ext cx="351579" cy="623266"/>
            <a:chOff x="1647825" y="1609725"/>
            <a:chExt cx="600076" cy="11144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AF901A-B1EF-4A0F-BA33-9B96566BCAFF}"/>
                </a:ext>
              </a:extLst>
            </p:cNvPr>
            <p:cNvCxnSpPr>
              <a:cxnSpLocks/>
            </p:cNvCxnSpPr>
            <p:nvPr/>
          </p:nvCxnSpPr>
          <p:spPr>
            <a:xfrm>
              <a:off x="1933575" y="1924050"/>
              <a:ext cx="9525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F86119-2EFE-4984-9CD6-C6F5270FE4F1}"/>
                </a:ext>
              </a:extLst>
            </p:cNvPr>
            <p:cNvGrpSpPr/>
            <p:nvPr/>
          </p:nvGrpSpPr>
          <p:grpSpPr>
            <a:xfrm>
              <a:off x="1647825" y="1609725"/>
              <a:ext cx="600076" cy="1114425"/>
              <a:chOff x="1647825" y="1609725"/>
              <a:chExt cx="600076" cy="11144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74219FA-D12B-4998-B1F0-042232FAE903}"/>
                  </a:ext>
                </a:extLst>
              </p:cNvPr>
              <p:cNvSpPr/>
              <p:nvPr/>
            </p:nvSpPr>
            <p:spPr>
              <a:xfrm>
                <a:off x="1762124" y="1609725"/>
                <a:ext cx="352425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9DEFD2B-E9D5-41CF-816C-71C1C5616CED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V="1">
                <a:off x="1647825" y="1924050"/>
                <a:ext cx="29051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810A1C4-8109-4A18-9864-146A62CB9927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H="1" flipV="1">
                <a:off x="1938337" y="1924050"/>
                <a:ext cx="309564" cy="314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A2967-4E67-4725-A4E2-39164DE6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825" y="2409825"/>
                <a:ext cx="28575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2D4590F-F548-4BAD-B7A7-BDCD768C0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409825"/>
                <a:ext cx="28575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AF4ADF2-9DD1-46FB-AE74-EAAC537AF938}"/>
              </a:ext>
            </a:extLst>
          </p:cNvPr>
          <p:cNvSpPr txBox="1"/>
          <p:nvPr/>
        </p:nvSpPr>
        <p:spPr>
          <a:xfrm>
            <a:off x="2449599" y="144653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84231-6700-4083-AD29-2D6B48B5CFFB}"/>
              </a:ext>
            </a:extLst>
          </p:cNvPr>
          <p:cNvSpPr txBox="1"/>
          <p:nvPr/>
        </p:nvSpPr>
        <p:spPr>
          <a:xfrm>
            <a:off x="9653619" y="1427705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5354B8-C784-4877-B9BA-7B3E3AE750E7}"/>
              </a:ext>
            </a:extLst>
          </p:cNvPr>
          <p:cNvSpPr txBox="1"/>
          <p:nvPr/>
        </p:nvSpPr>
        <p:spPr>
          <a:xfrm>
            <a:off x="5949179" y="1480893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Buyer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14:cNvPr>
              <p14:cNvContentPartPr/>
              <p14:nvPr/>
            </p14:nvContentPartPr>
            <p14:xfrm>
              <a:off x="2695065" y="298101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7425" y="287337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14:cNvPr>
              <p14:cNvContentPartPr/>
              <p14:nvPr/>
            </p14:nvContentPartPr>
            <p14:xfrm>
              <a:off x="-724215" y="1342650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1855" y="13250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8EC794-7DEF-42CB-A29E-D6122B4BCCF3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0243263" y="1797037"/>
            <a:ext cx="2143" cy="48967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B1FBCF-E57A-481F-93FF-F4FD9548A76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533407" y="1850225"/>
            <a:ext cx="5416" cy="48435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66E387B-4A6F-4673-8E61-52741A6786E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039243" y="1815862"/>
            <a:ext cx="12896" cy="48157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DCA6D61-C37C-411C-A8A9-3135AB821E19}"/>
              </a:ext>
            </a:extLst>
          </p:cNvPr>
          <p:cNvSpPr/>
          <p:nvPr/>
        </p:nvSpPr>
        <p:spPr>
          <a:xfrm>
            <a:off x="2924790" y="2061173"/>
            <a:ext cx="218014" cy="23818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02CBC-D5D6-4B45-9011-9FB63ECCEF5F}"/>
              </a:ext>
            </a:extLst>
          </p:cNvPr>
          <p:cNvSpPr/>
          <p:nvPr/>
        </p:nvSpPr>
        <p:spPr>
          <a:xfrm>
            <a:off x="6410516" y="4443787"/>
            <a:ext cx="256614" cy="19079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08DBB1-9513-498D-B6DE-6DD1ACA1C44B}"/>
              </a:ext>
            </a:extLst>
          </p:cNvPr>
          <p:cNvSpPr/>
          <p:nvPr/>
        </p:nvSpPr>
        <p:spPr>
          <a:xfrm>
            <a:off x="10138299" y="2095129"/>
            <a:ext cx="209929" cy="42632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91D2CC4-FB4A-4502-A2A3-04878826072B}"/>
              </a:ext>
            </a:extLst>
          </p:cNvPr>
          <p:cNvCxnSpPr>
            <a:cxnSpLocks/>
          </p:cNvCxnSpPr>
          <p:nvPr/>
        </p:nvCxnSpPr>
        <p:spPr>
          <a:xfrm>
            <a:off x="3131245" y="2658229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B3F5B2A-B968-487B-93BA-F0F96383865A}"/>
              </a:ext>
            </a:extLst>
          </p:cNvPr>
          <p:cNvSpPr txBox="1"/>
          <p:nvPr/>
        </p:nvSpPr>
        <p:spPr>
          <a:xfrm>
            <a:off x="5447460" y="2324428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product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F55EB8-192F-4325-BE91-26B667BEB7D9}"/>
              </a:ext>
            </a:extLst>
          </p:cNvPr>
          <p:cNvSpPr txBox="1"/>
          <p:nvPr/>
        </p:nvSpPr>
        <p:spPr>
          <a:xfrm>
            <a:off x="5432696" y="2639924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product details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1FC25F-39CF-4343-A0E0-B0E02A834F97}"/>
              </a:ext>
            </a:extLst>
          </p:cNvPr>
          <p:cNvCxnSpPr>
            <a:cxnSpLocks/>
          </p:cNvCxnSpPr>
          <p:nvPr/>
        </p:nvCxnSpPr>
        <p:spPr>
          <a:xfrm flipH="1" flipV="1">
            <a:off x="3128728" y="2994518"/>
            <a:ext cx="6993327" cy="157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E562C39-8079-4F2F-9BB3-FC75A7154917}"/>
              </a:ext>
            </a:extLst>
          </p:cNvPr>
          <p:cNvCxnSpPr>
            <a:cxnSpLocks/>
          </p:cNvCxnSpPr>
          <p:nvPr/>
        </p:nvCxnSpPr>
        <p:spPr>
          <a:xfrm>
            <a:off x="3140923" y="3335539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422D03-0375-4778-9DB8-7173442371E6}"/>
              </a:ext>
            </a:extLst>
          </p:cNvPr>
          <p:cNvCxnSpPr>
            <a:cxnSpLocks/>
          </p:cNvCxnSpPr>
          <p:nvPr/>
        </p:nvCxnSpPr>
        <p:spPr>
          <a:xfrm>
            <a:off x="3140923" y="3974279"/>
            <a:ext cx="699081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8A0C4A8-696A-4FEF-9B00-F9FF051EB3A2}"/>
              </a:ext>
            </a:extLst>
          </p:cNvPr>
          <p:cNvSpPr txBox="1"/>
          <p:nvPr/>
        </p:nvSpPr>
        <p:spPr>
          <a:xfrm>
            <a:off x="5375663" y="3004888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product details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C99731-36CD-475E-AF42-793FA1292203}"/>
              </a:ext>
            </a:extLst>
          </p:cNvPr>
          <p:cNvSpPr txBox="1"/>
          <p:nvPr/>
        </p:nvSpPr>
        <p:spPr>
          <a:xfrm>
            <a:off x="5806150" y="3641790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selling history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4182F7-EDDE-4D69-BDDF-482D88AF47DA}"/>
              </a:ext>
            </a:extLst>
          </p:cNvPr>
          <p:cNvSpPr txBox="1"/>
          <p:nvPr/>
        </p:nvSpPr>
        <p:spPr>
          <a:xfrm>
            <a:off x="6213760" y="2000303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BC6BEC-0F87-49B6-B4C6-ACCD49E3AC76}"/>
              </a:ext>
            </a:extLst>
          </p:cNvPr>
          <p:cNvSpPr txBox="1"/>
          <p:nvPr/>
        </p:nvSpPr>
        <p:spPr>
          <a:xfrm>
            <a:off x="7872780" y="4412505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C00851-C575-4BA8-B2AF-426DD0EC7B72}"/>
              </a:ext>
            </a:extLst>
          </p:cNvPr>
          <p:cNvCxnSpPr>
            <a:cxnSpLocks/>
          </p:cNvCxnSpPr>
          <p:nvPr/>
        </p:nvCxnSpPr>
        <p:spPr>
          <a:xfrm>
            <a:off x="3163066" y="4291392"/>
            <a:ext cx="698033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7BD376-1BCA-4361-884C-ADD185865136}"/>
              </a:ext>
            </a:extLst>
          </p:cNvPr>
          <p:cNvGrpSpPr/>
          <p:nvPr/>
        </p:nvGrpSpPr>
        <p:grpSpPr>
          <a:xfrm>
            <a:off x="6645206" y="4745962"/>
            <a:ext cx="3498192" cy="1552421"/>
            <a:chOff x="6636328" y="4199529"/>
            <a:chExt cx="3498192" cy="1552421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8B62125-D5C5-4226-A187-082537F2D5B4}"/>
                </a:ext>
              </a:extLst>
            </p:cNvPr>
            <p:cNvCxnSpPr/>
            <p:nvPr/>
          </p:nvCxnSpPr>
          <p:spPr>
            <a:xfrm>
              <a:off x="6636328" y="4510698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DCBE228-E9BA-4BEA-B3A1-36CC8C165B06}"/>
                </a:ext>
              </a:extLst>
            </p:cNvPr>
            <p:cNvCxnSpPr/>
            <p:nvPr/>
          </p:nvCxnSpPr>
          <p:spPr>
            <a:xfrm>
              <a:off x="6648793" y="4818967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74162AA-2183-47A4-968E-7422B08CBB79}"/>
                </a:ext>
              </a:extLst>
            </p:cNvPr>
            <p:cNvCxnSpPr/>
            <p:nvPr/>
          </p:nvCxnSpPr>
          <p:spPr>
            <a:xfrm>
              <a:off x="6648793" y="5107562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B8E6EA8-FFC7-40E1-9CE7-3934F62095E4}"/>
                </a:ext>
              </a:extLst>
            </p:cNvPr>
            <p:cNvCxnSpPr/>
            <p:nvPr/>
          </p:nvCxnSpPr>
          <p:spPr>
            <a:xfrm>
              <a:off x="6636328" y="5404675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36474C4-F821-4C05-9837-39FAC2BC0B5A}"/>
                </a:ext>
              </a:extLst>
            </p:cNvPr>
            <p:cNvCxnSpPr/>
            <p:nvPr/>
          </p:nvCxnSpPr>
          <p:spPr>
            <a:xfrm>
              <a:off x="6648793" y="5704981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4B482E8-C256-4E38-8E07-23A8C44AF4C2}"/>
                </a:ext>
              </a:extLst>
            </p:cNvPr>
            <p:cNvSpPr txBox="1"/>
            <p:nvPr/>
          </p:nvSpPr>
          <p:spPr>
            <a:xfrm>
              <a:off x="6907501" y="4199529"/>
              <a:ext cx="2934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search a product by category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DF6433B-1AD6-4D31-8A1B-38E83BB5130F}"/>
                </a:ext>
              </a:extLst>
            </p:cNvPr>
            <p:cNvSpPr txBox="1"/>
            <p:nvPr/>
          </p:nvSpPr>
          <p:spPr>
            <a:xfrm>
              <a:off x="7344780" y="4795713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bid a new product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E1F66B-24E3-44BF-B120-4631FB787B4C}"/>
                </a:ext>
              </a:extLst>
            </p:cNvPr>
            <p:cNvSpPr txBox="1"/>
            <p:nvPr/>
          </p:nvSpPr>
          <p:spPr>
            <a:xfrm>
              <a:off x="7475740" y="5069023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 a new bid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DA9EC0F-5F7F-4635-B49D-173B085F5CE8}"/>
                </a:ext>
              </a:extLst>
            </p:cNvPr>
            <p:cNvSpPr txBox="1"/>
            <p:nvPr/>
          </p:nvSpPr>
          <p:spPr>
            <a:xfrm>
              <a:off x="7386961" y="5382618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bidding history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821AEAB-5268-4C45-9316-53432319C692}"/>
              </a:ext>
            </a:extLst>
          </p:cNvPr>
          <p:cNvSpPr txBox="1"/>
          <p:nvPr/>
        </p:nvSpPr>
        <p:spPr>
          <a:xfrm>
            <a:off x="5847878" y="3960230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max bid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2260DBB-B50A-4E45-9295-C8439DD0F1DE}"/>
              </a:ext>
            </a:extLst>
          </p:cNvPr>
          <p:cNvCxnSpPr>
            <a:cxnSpLocks/>
          </p:cNvCxnSpPr>
          <p:nvPr/>
        </p:nvCxnSpPr>
        <p:spPr>
          <a:xfrm flipH="1">
            <a:off x="6676007" y="6249636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250DE1-5181-418B-8A34-89DF3F2D8C63}"/>
              </a:ext>
            </a:extLst>
          </p:cNvPr>
          <p:cNvCxnSpPr>
            <a:cxnSpLocks/>
          </p:cNvCxnSpPr>
          <p:nvPr/>
        </p:nvCxnSpPr>
        <p:spPr>
          <a:xfrm flipH="1">
            <a:off x="3127554" y="2994524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42AFEE0-0901-46F8-B1C1-7CC704833972}"/>
              </a:ext>
            </a:extLst>
          </p:cNvPr>
          <p:cNvCxnSpPr>
            <a:cxnSpLocks/>
          </p:cNvCxnSpPr>
          <p:nvPr/>
        </p:nvCxnSpPr>
        <p:spPr>
          <a:xfrm flipH="1">
            <a:off x="3145310" y="3978088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E722AA-C851-46BC-B63C-7C2D6CF0AE11}"/>
              </a:ext>
            </a:extLst>
          </p:cNvPr>
          <p:cNvCxnSpPr>
            <a:cxnSpLocks/>
          </p:cNvCxnSpPr>
          <p:nvPr/>
        </p:nvCxnSpPr>
        <p:spPr>
          <a:xfrm flipH="1">
            <a:off x="3145310" y="4291391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DB45762-36CD-4421-9E9C-DF50D0A2FA50}"/>
              </a:ext>
            </a:extLst>
          </p:cNvPr>
          <p:cNvCxnSpPr>
            <a:cxnSpLocks/>
          </p:cNvCxnSpPr>
          <p:nvPr/>
        </p:nvCxnSpPr>
        <p:spPr>
          <a:xfrm flipH="1">
            <a:off x="6668611" y="5363349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FAA6D50-C169-4EF0-93CC-13F7CF1D998E}"/>
              </a:ext>
            </a:extLst>
          </p:cNvPr>
          <p:cNvCxnSpPr>
            <a:cxnSpLocks/>
          </p:cNvCxnSpPr>
          <p:nvPr/>
        </p:nvCxnSpPr>
        <p:spPr>
          <a:xfrm>
            <a:off x="3140923" y="3665486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25869DD-A5EA-4001-BDBA-22A017585611}"/>
              </a:ext>
            </a:extLst>
          </p:cNvPr>
          <p:cNvSpPr txBox="1"/>
          <p:nvPr/>
        </p:nvSpPr>
        <p:spPr>
          <a:xfrm>
            <a:off x="5395565" y="3333265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product details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22EFEF-1958-4580-98DD-FDCC4DFEBF18}"/>
              </a:ext>
            </a:extLst>
          </p:cNvPr>
          <p:cNvCxnSpPr/>
          <p:nvPr/>
        </p:nvCxnSpPr>
        <p:spPr>
          <a:xfrm>
            <a:off x="6643628" y="4745962"/>
            <a:ext cx="3485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139A55-FB3F-4DCF-9C17-96C6BE93A59B}"/>
              </a:ext>
            </a:extLst>
          </p:cNvPr>
          <p:cNvCxnSpPr>
            <a:cxnSpLocks/>
          </p:cNvCxnSpPr>
          <p:nvPr/>
        </p:nvCxnSpPr>
        <p:spPr>
          <a:xfrm>
            <a:off x="3141602" y="2313480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F0270C-AD63-4E48-B0CA-55777F7CD149}"/>
              </a:ext>
            </a:extLst>
          </p:cNvPr>
          <p:cNvGrpSpPr/>
          <p:nvPr/>
        </p:nvGrpSpPr>
        <p:grpSpPr>
          <a:xfrm>
            <a:off x="2859314" y="797970"/>
            <a:ext cx="329609" cy="647714"/>
            <a:chOff x="1647825" y="1609725"/>
            <a:chExt cx="600076" cy="111442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CF329F4-34C7-4105-B2B0-2B05F1801279}"/>
                </a:ext>
              </a:extLst>
            </p:cNvPr>
            <p:cNvCxnSpPr>
              <a:cxnSpLocks/>
            </p:cNvCxnSpPr>
            <p:nvPr/>
          </p:nvCxnSpPr>
          <p:spPr>
            <a:xfrm>
              <a:off x="1933575" y="1924050"/>
              <a:ext cx="9525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0F33094-0E05-4FC4-B3D9-F76CA7C0E6AF}"/>
                </a:ext>
              </a:extLst>
            </p:cNvPr>
            <p:cNvGrpSpPr/>
            <p:nvPr/>
          </p:nvGrpSpPr>
          <p:grpSpPr>
            <a:xfrm>
              <a:off x="1647825" y="1609725"/>
              <a:ext cx="600076" cy="1114425"/>
              <a:chOff x="1647825" y="1609725"/>
              <a:chExt cx="600076" cy="1114425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76EDEA9-B5AE-4FF0-B0EB-5C9C8BD3863E}"/>
                  </a:ext>
                </a:extLst>
              </p:cNvPr>
              <p:cNvSpPr/>
              <p:nvPr/>
            </p:nvSpPr>
            <p:spPr>
              <a:xfrm>
                <a:off x="1762124" y="1609725"/>
                <a:ext cx="352425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DA32A80-BF04-4B95-AF83-E48CEDE6CF3A}"/>
                  </a:ext>
                </a:extLst>
              </p:cNvPr>
              <p:cNvCxnSpPr>
                <a:cxnSpLocks/>
                <a:endCxn id="65" idx="4"/>
              </p:cNvCxnSpPr>
              <p:nvPr/>
            </p:nvCxnSpPr>
            <p:spPr>
              <a:xfrm flipV="1">
                <a:off x="1647825" y="1924050"/>
                <a:ext cx="29051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FFE53BA-76C9-4E7C-AE35-B05B99DF23B7}"/>
                  </a:ext>
                </a:extLst>
              </p:cNvPr>
              <p:cNvCxnSpPr>
                <a:cxnSpLocks/>
                <a:endCxn id="65" idx="4"/>
              </p:cNvCxnSpPr>
              <p:nvPr/>
            </p:nvCxnSpPr>
            <p:spPr>
              <a:xfrm flipH="1" flipV="1">
                <a:off x="1938337" y="1924050"/>
                <a:ext cx="309564" cy="314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FC4C0EC-A772-46D4-86AE-8986D71FC2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825" y="2409825"/>
                <a:ext cx="28575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CE8E0C9-4AED-4CB0-B7FF-1A4E74F72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409825"/>
                <a:ext cx="28575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3DE02E45-8DCB-4508-A7FF-157625EEF13A}"/>
              </a:ext>
            </a:extLst>
          </p:cNvPr>
          <p:cNvSpPr txBox="1"/>
          <p:nvPr/>
        </p:nvSpPr>
        <p:spPr>
          <a:xfrm>
            <a:off x="6834975" y="5013571"/>
            <a:ext cx="310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product by category details</a:t>
            </a:r>
          </a:p>
        </p:txBody>
      </p:sp>
    </p:spTree>
    <p:extLst>
      <p:ext uri="{BB962C8B-B14F-4D97-AF65-F5344CB8AC3E}">
        <p14:creationId xmlns:p14="http://schemas.microsoft.com/office/powerpoint/2010/main" val="217984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E0A25-B70B-4794-88C1-C06A264CDDB4}"/>
              </a:ext>
            </a:extLst>
          </p:cNvPr>
          <p:cNvSpPr/>
          <p:nvPr/>
        </p:nvSpPr>
        <p:spPr>
          <a:xfrm>
            <a:off x="289560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UML Diagram for Bundle Bid application</a:t>
            </a:r>
          </a:p>
          <a:p>
            <a:pPr algn="ctr"/>
            <a:r>
              <a:rPr lang="en-US" dirty="0"/>
              <a:t>Sequence Diagram</a:t>
            </a:r>
          </a:p>
          <a:p>
            <a:pPr algn="ctr"/>
            <a:r>
              <a:rPr lang="en-US" dirty="0"/>
              <a:t>03.03 Product subcategory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8E6B73-5FC8-4032-ADC6-982C611A6A93}"/>
              </a:ext>
            </a:extLst>
          </p:cNvPr>
          <p:cNvGrpSpPr/>
          <p:nvPr/>
        </p:nvGrpSpPr>
        <p:grpSpPr>
          <a:xfrm>
            <a:off x="6354491" y="846680"/>
            <a:ext cx="351579" cy="623266"/>
            <a:chOff x="1647825" y="1609725"/>
            <a:chExt cx="600076" cy="11144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AF901A-B1EF-4A0F-BA33-9B96566BCAFF}"/>
                </a:ext>
              </a:extLst>
            </p:cNvPr>
            <p:cNvCxnSpPr>
              <a:cxnSpLocks/>
            </p:cNvCxnSpPr>
            <p:nvPr/>
          </p:nvCxnSpPr>
          <p:spPr>
            <a:xfrm>
              <a:off x="1933575" y="1924050"/>
              <a:ext cx="9525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F86119-2EFE-4984-9CD6-C6F5270FE4F1}"/>
                </a:ext>
              </a:extLst>
            </p:cNvPr>
            <p:cNvGrpSpPr/>
            <p:nvPr/>
          </p:nvGrpSpPr>
          <p:grpSpPr>
            <a:xfrm>
              <a:off x="1647825" y="1609725"/>
              <a:ext cx="600076" cy="1114425"/>
              <a:chOff x="1647825" y="1609725"/>
              <a:chExt cx="600076" cy="11144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74219FA-D12B-4998-B1F0-042232FAE903}"/>
                  </a:ext>
                </a:extLst>
              </p:cNvPr>
              <p:cNvSpPr/>
              <p:nvPr/>
            </p:nvSpPr>
            <p:spPr>
              <a:xfrm>
                <a:off x="1762124" y="1609725"/>
                <a:ext cx="352425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9DEFD2B-E9D5-41CF-816C-71C1C5616CED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V="1">
                <a:off x="1647825" y="1924050"/>
                <a:ext cx="29051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810A1C4-8109-4A18-9864-146A62CB9927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H="1" flipV="1">
                <a:off x="1938337" y="1924050"/>
                <a:ext cx="309564" cy="314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A2967-4E67-4725-A4E2-39164DE6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825" y="2409825"/>
                <a:ext cx="28575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2D4590F-F548-4BAD-B7A7-BDCD768C0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409825"/>
                <a:ext cx="28575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AF4ADF2-9DD1-46FB-AE74-EAAC537AF938}"/>
              </a:ext>
            </a:extLst>
          </p:cNvPr>
          <p:cNvSpPr txBox="1"/>
          <p:nvPr/>
        </p:nvSpPr>
        <p:spPr>
          <a:xfrm>
            <a:off x="2449599" y="144653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84231-6700-4083-AD29-2D6B48B5CFFB}"/>
              </a:ext>
            </a:extLst>
          </p:cNvPr>
          <p:cNvSpPr txBox="1"/>
          <p:nvPr/>
        </p:nvSpPr>
        <p:spPr>
          <a:xfrm>
            <a:off x="9653619" y="1427705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5354B8-C784-4877-B9BA-7B3E3AE750E7}"/>
              </a:ext>
            </a:extLst>
          </p:cNvPr>
          <p:cNvSpPr txBox="1"/>
          <p:nvPr/>
        </p:nvSpPr>
        <p:spPr>
          <a:xfrm>
            <a:off x="5949179" y="1480893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Buyer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14:cNvPr>
              <p14:cNvContentPartPr/>
              <p14:nvPr/>
            </p14:nvContentPartPr>
            <p14:xfrm>
              <a:off x="2695065" y="298101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7425" y="287337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14:cNvPr>
              <p14:cNvContentPartPr/>
              <p14:nvPr/>
            </p14:nvContentPartPr>
            <p14:xfrm>
              <a:off x="-724215" y="1342650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1855" y="13250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8EC794-7DEF-42CB-A29E-D6122B4BCCF3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0243263" y="1797037"/>
            <a:ext cx="2143" cy="48967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B1FBCF-E57A-481F-93FF-F4FD9548A76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533407" y="1850225"/>
            <a:ext cx="5416" cy="48435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66E387B-4A6F-4673-8E61-52741A6786E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039243" y="1815862"/>
            <a:ext cx="12896" cy="48157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DCA6D61-C37C-411C-A8A9-3135AB821E19}"/>
              </a:ext>
            </a:extLst>
          </p:cNvPr>
          <p:cNvSpPr/>
          <p:nvPr/>
        </p:nvSpPr>
        <p:spPr>
          <a:xfrm>
            <a:off x="2924790" y="2061173"/>
            <a:ext cx="218014" cy="23818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02CBC-D5D6-4B45-9011-9FB63ECCEF5F}"/>
              </a:ext>
            </a:extLst>
          </p:cNvPr>
          <p:cNvSpPr/>
          <p:nvPr/>
        </p:nvSpPr>
        <p:spPr>
          <a:xfrm>
            <a:off x="6410516" y="4443787"/>
            <a:ext cx="256614" cy="19079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08DBB1-9513-498D-B6DE-6DD1ACA1C44B}"/>
              </a:ext>
            </a:extLst>
          </p:cNvPr>
          <p:cNvSpPr/>
          <p:nvPr/>
        </p:nvSpPr>
        <p:spPr>
          <a:xfrm>
            <a:off x="10138299" y="2095129"/>
            <a:ext cx="209929" cy="42632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91D2CC4-FB4A-4502-A2A3-04878826072B}"/>
              </a:ext>
            </a:extLst>
          </p:cNvPr>
          <p:cNvCxnSpPr>
            <a:cxnSpLocks/>
          </p:cNvCxnSpPr>
          <p:nvPr/>
        </p:nvCxnSpPr>
        <p:spPr>
          <a:xfrm>
            <a:off x="3131245" y="2658229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B3F5B2A-B968-487B-93BA-F0F96383865A}"/>
              </a:ext>
            </a:extLst>
          </p:cNvPr>
          <p:cNvSpPr txBox="1"/>
          <p:nvPr/>
        </p:nvSpPr>
        <p:spPr>
          <a:xfrm>
            <a:off x="5447460" y="2324428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product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F55EB8-192F-4325-BE91-26B667BEB7D9}"/>
              </a:ext>
            </a:extLst>
          </p:cNvPr>
          <p:cNvSpPr txBox="1"/>
          <p:nvPr/>
        </p:nvSpPr>
        <p:spPr>
          <a:xfrm>
            <a:off x="5432696" y="2639924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product details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1FC25F-39CF-4343-A0E0-B0E02A834F97}"/>
              </a:ext>
            </a:extLst>
          </p:cNvPr>
          <p:cNvCxnSpPr>
            <a:cxnSpLocks/>
          </p:cNvCxnSpPr>
          <p:nvPr/>
        </p:nvCxnSpPr>
        <p:spPr>
          <a:xfrm flipH="1" flipV="1">
            <a:off x="3128728" y="2994518"/>
            <a:ext cx="6993327" cy="157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E562C39-8079-4F2F-9BB3-FC75A7154917}"/>
              </a:ext>
            </a:extLst>
          </p:cNvPr>
          <p:cNvCxnSpPr>
            <a:cxnSpLocks/>
          </p:cNvCxnSpPr>
          <p:nvPr/>
        </p:nvCxnSpPr>
        <p:spPr>
          <a:xfrm>
            <a:off x="3140923" y="3335539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422D03-0375-4778-9DB8-7173442371E6}"/>
              </a:ext>
            </a:extLst>
          </p:cNvPr>
          <p:cNvCxnSpPr>
            <a:cxnSpLocks/>
          </p:cNvCxnSpPr>
          <p:nvPr/>
        </p:nvCxnSpPr>
        <p:spPr>
          <a:xfrm>
            <a:off x="3140923" y="3974279"/>
            <a:ext cx="699081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8A0C4A8-696A-4FEF-9B00-F9FF051EB3A2}"/>
              </a:ext>
            </a:extLst>
          </p:cNvPr>
          <p:cNvSpPr txBox="1"/>
          <p:nvPr/>
        </p:nvSpPr>
        <p:spPr>
          <a:xfrm>
            <a:off x="5375663" y="3004888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product details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C99731-36CD-475E-AF42-793FA1292203}"/>
              </a:ext>
            </a:extLst>
          </p:cNvPr>
          <p:cNvSpPr txBox="1"/>
          <p:nvPr/>
        </p:nvSpPr>
        <p:spPr>
          <a:xfrm>
            <a:off x="5806150" y="3641790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selling history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4182F7-EDDE-4D69-BDDF-482D88AF47DA}"/>
              </a:ext>
            </a:extLst>
          </p:cNvPr>
          <p:cNvSpPr txBox="1"/>
          <p:nvPr/>
        </p:nvSpPr>
        <p:spPr>
          <a:xfrm>
            <a:off x="6213760" y="2000303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BC6BEC-0F87-49B6-B4C6-ACCD49E3AC76}"/>
              </a:ext>
            </a:extLst>
          </p:cNvPr>
          <p:cNvSpPr txBox="1"/>
          <p:nvPr/>
        </p:nvSpPr>
        <p:spPr>
          <a:xfrm>
            <a:off x="7872780" y="4412505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C00851-C575-4BA8-B2AF-426DD0EC7B72}"/>
              </a:ext>
            </a:extLst>
          </p:cNvPr>
          <p:cNvCxnSpPr>
            <a:cxnSpLocks/>
          </p:cNvCxnSpPr>
          <p:nvPr/>
        </p:nvCxnSpPr>
        <p:spPr>
          <a:xfrm>
            <a:off x="3163066" y="4291392"/>
            <a:ext cx="698033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7BD376-1BCA-4361-884C-ADD185865136}"/>
              </a:ext>
            </a:extLst>
          </p:cNvPr>
          <p:cNvGrpSpPr/>
          <p:nvPr/>
        </p:nvGrpSpPr>
        <p:grpSpPr>
          <a:xfrm>
            <a:off x="6645206" y="4745962"/>
            <a:ext cx="3498192" cy="1552421"/>
            <a:chOff x="6636328" y="4199529"/>
            <a:chExt cx="3498192" cy="1552421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8B62125-D5C5-4226-A187-082537F2D5B4}"/>
                </a:ext>
              </a:extLst>
            </p:cNvPr>
            <p:cNvCxnSpPr/>
            <p:nvPr/>
          </p:nvCxnSpPr>
          <p:spPr>
            <a:xfrm>
              <a:off x="6636328" y="4510698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DCBE228-E9BA-4BEA-B3A1-36CC8C165B06}"/>
                </a:ext>
              </a:extLst>
            </p:cNvPr>
            <p:cNvCxnSpPr/>
            <p:nvPr/>
          </p:nvCxnSpPr>
          <p:spPr>
            <a:xfrm>
              <a:off x="6648793" y="4818967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74162AA-2183-47A4-968E-7422B08CBB79}"/>
                </a:ext>
              </a:extLst>
            </p:cNvPr>
            <p:cNvCxnSpPr/>
            <p:nvPr/>
          </p:nvCxnSpPr>
          <p:spPr>
            <a:xfrm>
              <a:off x="6648793" y="5107562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B8E6EA8-FFC7-40E1-9CE7-3934F62095E4}"/>
                </a:ext>
              </a:extLst>
            </p:cNvPr>
            <p:cNvCxnSpPr/>
            <p:nvPr/>
          </p:nvCxnSpPr>
          <p:spPr>
            <a:xfrm>
              <a:off x="6636328" y="5404675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36474C4-F821-4C05-9837-39FAC2BC0B5A}"/>
                </a:ext>
              </a:extLst>
            </p:cNvPr>
            <p:cNvCxnSpPr/>
            <p:nvPr/>
          </p:nvCxnSpPr>
          <p:spPr>
            <a:xfrm>
              <a:off x="6648793" y="5704981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4B482E8-C256-4E38-8E07-23A8C44AF4C2}"/>
                </a:ext>
              </a:extLst>
            </p:cNvPr>
            <p:cNvSpPr txBox="1"/>
            <p:nvPr/>
          </p:nvSpPr>
          <p:spPr>
            <a:xfrm>
              <a:off x="6736228" y="4199529"/>
              <a:ext cx="3336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search a product by sub-category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DF6433B-1AD6-4D31-8A1B-38E83BB5130F}"/>
                </a:ext>
              </a:extLst>
            </p:cNvPr>
            <p:cNvSpPr txBox="1"/>
            <p:nvPr/>
          </p:nvSpPr>
          <p:spPr>
            <a:xfrm>
              <a:off x="7344780" y="4795713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bid a new product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E1F66B-24E3-44BF-B120-4631FB787B4C}"/>
                </a:ext>
              </a:extLst>
            </p:cNvPr>
            <p:cNvSpPr txBox="1"/>
            <p:nvPr/>
          </p:nvSpPr>
          <p:spPr>
            <a:xfrm>
              <a:off x="7475740" y="5069023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 a new bid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DA9EC0F-5F7F-4635-B49D-173B085F5CE8}"/>
                </a:ext>
              </a:extLst>
            </p:cNvPr>
            <p:cNvSpPr txBox="1"/>
            <p:nvPr/>
          </p:nvSpPr>
          <p:spPr>
            <a:xfrm>
              <a:off x="7386961" y="5382618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bidding history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821AEAB-5268-4C45-9316-53432319C692}"/>
              </a:ext>
            </a:extLst>
          </p:cNvPr>
          <p:cNvSpPr txBox="1"/>
          <p:nvPr/>
        </p:nvSpPr>
        <p:spPr>
          <a:xfrm>
            <a:off x="5847878" y="3960230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max bid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2260DBB-B50A-4E45-9295-C8439DD0F1DE}"/>
              </a:ext>
            </a:extLst>
          </p:cNvPr>
          <p:cNvCxnSpPr>
            <a:cxnSpLocks/>
          </p:cNvCxnSpPr>
          <p:nvPr/>
        </p:nvCxnSpPr>
        <p:spPr>
          <a:xfrm flipH="1">
            <a:off x="6676007" y="6249636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250DE1-5181-418B-8A34-89DF3F2D8C63}"/>
              </a:ext>
            </a:extLst>
          </p:cNvPr>
          <p:cNvCxnSpPr>
            <a:cxnSpLocks/>
          </p:cNvCxnSpPr>
          <p:nvPr/>
        </p:nvCxnSpPr>
        <p:spPr>
          <a:xfrm flipH="1">
            <a:off x="3127554" y="2994524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42AFEE0-0901-46F8-B1C1-7CC704833972}"/>
              </a:ext>
            </a:extLst>
          </p:cNvPr>
          <p:cNvCxnSpPr>
            <a:cxnSpLocks/>
          </p:cNvCxnSpPr>
          <p:nvPr/>
        </p:nvCxnSpPr>
        <p:spPr>
          <a:xfrm flipH="1">
            <a:off x="3145310" y="3978088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E722AA-C851-46BC-B63C-7C2D6CF0AE11}"/>
              </a:ext>
            </a:extLst>
          </p:cNvPr>
          <p:cNvCxnSpPr>
            <a:cxnSpLocks/>
          </p:cNvCxnSpPr>
          <p:nvPr/>
        </p:nvCxnSpPr>
        <p:spPr>
          <a:xfrm flipH="1">
            <a:off x="3145310" y="4291391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DB45762-36CD-4421-9E9C-DF50D0A2FA50}"/>
              </a:ext>
            </a:extLst>
          </p:cNvPr>
          <p:cNvCxnSpPr>
            <a:cxnSpLocks/>
          </p:cNvCxnSpPr>
          <p:nvPr/>
        </p:nvCxnSpPr>
        <p:spPr>
          <a:xfrm flipH="1">
            <a:off x="6668611" y="5363349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FAA6D50-C169-4EF0-93CC-13F7CF1D998E}"/>
              </a:ext>
            </a:extLst>
          </p:cNvPr>
          <p:cNvCxnSpPr>
            <a:cxnSpLocks/>
          </p:cNvCxnSpPr>
          <p:nvPr/>
        </p:nvCxnSpPr>
        <p:spPr>
          <a:xfrm>
            <a:off x="3140923" y="3665486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25869DD-A5EA-4001-BDBA-22A017585611}"/>
              </a:ext>
            </a:extLst>
          </p:cNvPr>
          <p:cNvSpPr txBox="1"/>
          <p:nvPr/>
        </p:nvSpPr>
        <p:spPr>
          <a:xfrm>
            <a:off x="5395565" y="3333265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product details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22EFEF-1958-4580-98DD-FDCC4DFEBF18}"/>
              </a:ext>
            </a:extLst>
          </p:cNvPr>
          <p:cNvCxnSpPr/>
          <p:nvPr/>
        </p:nvCxnSpPr>
        <p:spPr>
          <a:xfrm>
            <a:off x="6643628" y="4745962"/>
            <a:ext cx="3485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139A55-FB3F-4DCF-9C17-96C6BE93A59B}"/>
              </a:ext>
            </a:extLst>
          </p:cNvPr>
          <p:cNvCxnSpPr>
            <a:cxnSpLocks/>
          </p:cNvCxnSpPr>
          <p:nvPr/>
        </p:nvCxnSpPr>
        <p:spPr>
          <a:xfrm>
            <a:off x="3141602" y="2313480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F0270C-AD63-4E48-B0CA-55777F7CD149}"/>
              </a:ext>
            </a:extLst>
          </p:cNvPr>
          <p:cNvGrpSpPr/>
          <p:nvPr/>
        </p:nvGrpSpPr>
        <p:grpSpPr>
          <a:xfrm>
            <a:off x="2859314" y="797970"/>
            <a:ext cx="329609" cy="647714"/>
            <a:chOff x="1647825" y="1609725"/>
            <a:chExt cx="600076" cy="111442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CF329F4-34C7-4105-B2B0-2B05F1801279}"/>
                </a:ext>
              </a:extLst>
            </p:cNvPr>
            <p:cNvCxnSpPr>
              <a:cxnSpLocks/>
            </p:cNvCxnSpPr>
            <p:nvPr/>
          </p:nvCxnSpPr>
          <p:spPr>
            <a:xfrm>
              <a:off x="1933575" y="1924050"/>
              <a:ext cx="9525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0F33094-0E05-4FC4-B3D9-F76CA7C0E6AF}"/>
                </a:ext>
              </a:extLst>
            </p:cNvPr>
            <p:cNvGrpSpPr/>
            <p:nvPr/>
          </p:nvGrpSpPr>
          <p:grpSpPr>
            <a:xfrm>
              <a:off x="1647825" y="1609725"/>
              <a:ext cx="600076" cy="1114425"/>
              <a:chOff x="1647825" y="1609725"/>
              <a:chExt cx="600076" cy="1114425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76EDEA9-B5AE-4FF0-B0EB-5C9C8BD3863E}"/>
                  </a:ext>
                </a:extLst>
              </p:cNvPr>
              <p:cNvSpPr/>
              <p:nvPr/>
            </p:nvSpPr>
            <p:spPr>
              <a:xfrm>
                <a:off x="1762124" y="1609725"/>
                <a:ext cx="352425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DA32A80-BF04-4B95-AF83-E48CEDE6CF3A}"/>
                  </a:ext>
                </a:extLst>
              </p:cNvPr>
              <p:cNvCxnSpPr>
                <a:cxnSpLocks/>
                <a:endCxn id="65" idx="4"/>
              </p:cNvCxnSpPr>
              <p:nvPr/>
            </p:nvCxnSpPr>
            <p:spPr>
              <a:xfrm flipV="1">
                <a:off x="1647825" y="1924050"/>
                <a:ext cx="29051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FFE53BA-76C9-4E7C-AE35-B05B99DF23B7}"/>
                  </a:ext>
                </a:extLst>
              </p:cNvPr>
              <p:cNvCxnSpPr>
                <a:cxnSpLocks/>
                <a:endCxn id="65" idx="4"/>
              </p:cNvCxnSpPr>
              <p:nvPr/>
            </p:nvCxnSpPr>
            <p:spPr>
              <a:xfrm flipH="1" flipV="1">
                <a:off x="1938337" y="1924050"/>
                <a:ext cx="309564" cy="314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FC4C0EC-A772-46D4-86AE-8986D71FC2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825" y="2409825"/>
                <a:ext cx="28575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CE8E0C9-4AED-4CB0-B7FF-1A4E74F72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409825"/>
                <a:ext cx="28575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3652C721-D7B7-4749-8A8E-D01AB23EA51B}"/>
              </a:ext>
            </a:extLst>
          </p:cNvPr>
          <p:cNvSpPr txBox="1"/>
          <p:nvPr/>
        </p:nvSpPr>
        <p:spPr>
          <a:xfrm>
            <a:off x="6705054" y="5047343"/>
            <a:ext cx="348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product by sub-category details</a:t>
            </a:r>
          </a:p>
        </p:txBody>
      </p:sp>
    </p:spTree>
    <p:extLst>
      <p:ext uri="{BB962C8B-B14F-4D97-AF65-F5344CB8AC3E}">
        <p14:creationId xmlns:p14="http://schemas.microsoft.com/office/powerpoint/2010/main" val="4074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6438-ADEB-4B2D-99A5-0699C924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06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Iteration 4:</a:t>
            </a:r>
            <a:br>
              <a:rPr lang="en-US" sz="2400" dirty="0"/>
            </a:br>
            <a:r>
              <a:rPr lang="en-US" sz="2400" dirty="0"/>
              <a:t>UML diagrams for Bundle Bid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52890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2DF955-5057-45F2-BE28-2B28603EAAE1}"/>
              </a:ext>
            </a:extLst>
          </p:cNvPr>
          <p:cNvGrpSpPr/>
          <p:nvPr/>
        </p:nvGrpSpPr>
        <p:grpSpPr>
          <a:xfrm>
            <a:off x="8178263" y="1999100"/>
            <a:ext cx="2929634" cy="2387837"/>
            <a:chOff x="3684230" y="544099"/>
            <a:chExt cx="2929634" cy="23878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FF9FF-03BD-4903-9B20-C310BDC156D7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Payment Details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F77C5E-63C7-467F-89ED-2F299A04875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PaymentDetails</a:t>
              </a:r>
              <a:r>
                <a:rPr lang="en-US" sz="1200" dirty="0">
                  <a:solidFill>
                    <a:schemeClr val="dk1"/>
                  </a:solidFill>
                </a:rPr>
                <a:t> ID: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+Product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+Seller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+Buyer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+type: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cdno</a:t>
              </a:r>
              <a:r>
                <a:rPr lang="en-US" sz="1200" dirty="0">
                  <a:solidFill>
                    <a:schemeClr val="dk1"/>
                  </a:solidFill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</a:rPr>
                <a:t>DecimalFormat</a:t>
              </a:r>
              <a:endParaRPr lang="en-US" sz="1200" dirty="0">
                <a:solidFill>
                  <a:schemeClr val="dk1"/>
                </a:solidFill>
              </a:endParaRP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cvv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expdt</a:t>
              </a:r>
              <a:r>
                <a:rPr lang="en-US" sz="1200" dirty="0">
                  <a:solidFill>
                    <a:schemeClr val="dk1"/>
                  </a:solidFill>
                </a:rPr>
                <a:t>:  Date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FBBFD1-5AF8-4C57-8428-989B5561030E}"/>
                </a:ext>
              </a:extLst>
            </p:cNvPr>
            <p:cNvSpPr txBox="1"/>
            <p:nvPr/>
          </p:nvSpPr>
          <p:spPr>
            <a:xfrm>
              <a:off x="3684230" y="2470271"/>
              <a:ext cx="29296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display_product_details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C77CC3-D69E-4B08-9937-AF16C82D355C}"/>
              </a:ext>
            </a:extLst>
          </p:cNvPr>
          <p:cNvGrpSpPr/>
          <p:nvPr/>
        </p:nvGrpSpPr>
        <p:grpSpPr>
          <a:xfrm>
            <a:off x="309641" y="177498"/>
            <a:ext cx="2929633" cy="3498695"/>
            <a:chOff x="3684231" y="544099"/>
            <a:chExt cx="2929633" cy="34986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43A585-777E-410C-B832-A095E6264113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Sellers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E68232-F93A-49D6-B55E-3787A64C8C1A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+Seller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+Product ID: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seller_name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+Email: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seller_password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seller_phno</a:t>
              </a:r>
              <a:r>
                <a:rPr lang="en-US" sz="1200" dirty="0">
                  <a:solidFill>
                    <a:schemeClr val="dk1"/>
                  </a:solidFill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</a:rPr>
                <a:t>DecimalFormat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34271D-FE0C-46CC-9A80-578A10058D43}"/>
                </a:ext>
              </a:extLst>
            </p:cNvPr>
            <p:cNvSpPr txBox="1"/>
            <p:nvPr/>
          </p:nvSpPr>
          <p:spPr>
            <a:xfrm>
              <a:off x="3684231" y="2288468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update_seller_account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modify_product_details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delete_product_details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insert_account_details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get_buyers_details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selling_history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D8A6FC-FEFB-407B-A8EE-D19DAF774F1C}"/>
              </a:ext>
            </a:extLst>
          </p:cNvPr>
          <p:cNvGrpSpPr/>
          <p:nvPr/>
        </p:nvGrpSpPr>
        <p:grpSpPr>
          <a:xfrm>
            <a:off x="3339496" y="3132153"/>
            <a:ext cx="2929633" cy="3688161"/>
            <a:chOff x="3684231" y="544099"/>
            <a:chExt cx="2929633" cy="36881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25BD99-94A6-493D-9027-8DB6CF6E9E45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Buyers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E13A88-DF5C-4ADD-BD97-6347A4167CC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+Buyer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+Product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+Bid ID: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buyer_name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+Email: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buyer_password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buyer_phno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698C9C-036B-42B5-9525-8E7F9D49BACE}"/>
                </a:ext>
              </a:extLst>
            </p:cNvPr>
            <p:cNvSpPr txBox="1"/>
            <p:nvPr/>
          </p:nvSpPr>
          <p:spPr>
            <a:xfrm>
              <a:off x="3684231" y="2477934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create_buyer_account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update_buyer_account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search_a_product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search_a_product_category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search_a_product_subcategory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-</a:t>
              </a:r>
              <a:r>
                <a:rPr lang="en-US" sz="1200" dirty="0" err="1">
                  <a:solidFill>
                    <a:schemeClr val="dk1"/>
                  </a:solidFill>
                </a:rPr>
                <a:t>get_product_details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bid_a_new_product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bidding_history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>
                  <a:solidFill>
                    <a:schemeClr val="dk1"/>
                  </a:solidFill>
                </a:rPr>
                <a:t>+</a:t>
              </a:r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A432562-6E4B-41A8-A0F4-4D1BD7B7E6EA}"/>
              </a:ext>
            </a:extLst>
          </p:cNvPr>
          <p:cNvSpPr txBox="1"/>
          <p:nvPr/>
        </p:nvSpPr>
        <p:spPr>
          <a:xfrm>
            <a:off x="6168901" y="253391"/>
            <a:ext cx="411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 for Bundle Bid application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05.01 Send Payment Details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DE0421-82C7-4DD7-BFF4-77881ACEE3D1}"/>
              </a:ext>
            </a:extLst>
          </p:cNvPr>
          <p:cNvGrpSpPr/>
          <p:nvPr/>
        </p:nvGrpSpPr>
        <p:grpSpPr>
          <a:xfrm>
            <a:off x="6240310" y="3229057"/>
            <a:ext cx="1937950" cy="792270"/>
            <a:chOff x="5212594" y="3050824"/>
            <a:chExt cx="1937950" cy="792270"/>
          </a:xfrm>
        </p:grpSpPr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28F2006B-4B96-4C39-A3E8-E21384F2C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1054" y="3383024"/>
              <a:ext cx="1899490" cy="4463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AB39C65-0EB2-4D79-9637-1FA7D01C0072}"/>
                </a:ext>
              </a:extLst>
            </p:cNvPr>
            <p:cNvGrpSpPr/>
            <p:nvPr/>
          </p:nvGrpSpPr>
          <p:grpSpPr>
            <a:xfrm>
              <a:off x="5212594" y="3050824"/>
              <a:ext cx="1702196" cy="792270"/>
              <a:chOff x="5212594" y="3050824"/>
              <a:chExt cx="1702196" cy="79227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E3B4AE-DDAD-4E46-96A8-C47E33285AB6}"/>
                  </a:ext>
                </a:extLst>
              </p:cNvPr>
              <p:cNvSpPr txBox="1"/>
              <p:nvPr/>
            </p:nvSpPr>
            <p:spPr>
              <a:xfrm>
                <a:off x="5212594" y="3473762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327B93-3A8B-41D8-9275-7AA0F2E88BC4}"/>
                  </a:ext>
                </a:extLst>
              </p:cNvPr>
              <p:cNvSpPr txBox="1"/>
              <p:nvPr/>
            </p:nvSpPr>
            <p:spPr>
              <a:xfrm>
                <a:off x="6710603" y="3050824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19DFFC8-4027-4C1C-9F37-BFB60C65E325}"/>
              </a:ext>
            </a:extLst>
          </p:cNvPr>
          <p:cNvCxnSpPr>
            <a:cxnSpLocks/>
          </p:cNvCxnSpPr>
          <p:nvPr/>
        </p:nvCxnSpPr>
        <p:spPr>
          <a:xfrm>
            <a:off x="3239272" y="964916"/>
            <a:ext cx="4938988" cy="1884816"/>
          </a:xfrm>
          <a:prstGeom prst="bentConnector3">
            <a:avLst>
              <a:gd name="adj1" fmla="val 393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FCBB0D6-9F02-404D-A01E-67AF200B45B2}"/>
              </a:ext>
            </a:extLst>
          </p:cNvPr>
          <p:cNvSpPr txBox="1"/>
          <p:nvPr/>
        </p:nvSpPr>
        <p:spPr>
          <a:xfrm>
            <a:off x="3239272" y="566228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A7E879-1030-46BC-AC60-B88F9A3B9D23}"/>
              </a:ext>
            </a:extLst>
          </p:cNvPr>
          <p:cNvSpPr txBox="1"/>
          <p:nvPr/>
        </p:nvSpPr>
        <p:spPr>
          <a:xfrm>
            <a:off x="7724926" y="2496427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F0B995-70EE-45D8-B608-8F304137D09D}"/>
              </a:ext>
            </a:extLst>
          </p:cNvPr>
          <p:cNvGrpSpPr/>
          <p:nvPr/>
        </p:nvGrpSpPr>
        <p:grpSpPr>
          <a:xfrm>
            <a:off x="7997002" y="3475347"/>
            <a:ext cx="190899" cy="164056"/>
            <a:chOff x="11034943" y="922872"/>
            <a:chExt cx="262500" cy="33816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5D9039-8DFB-46A0-93F6-FCA03ABE9C8F}"/>
                </a:ext>
              </a:extLst>
            </p:cNvPr>
            <p:cNvCxnSpPr/>
            <p:nvPr/>
          </p:nvCxnSpPr>
          <p:spPr>
            <a:xfrm>
              <a:off x="11034944" y="922872"/>
              <a:ext cx="262498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F0D6135-9048-4394-A2ED-A00195FC2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4943" y="1091953"/>
              <a:ext cx="262500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FDD54DE-DF97-4760-B4B1-22CC8ACD3911}"/>
              </a:ext>
            </a:extLst>
          </p:cNvPr>
          <p:cNvGrpSpPr/>
          <p:nvPr/>
        </p:nvGrpSpPr>
        <p:grpSpPr>
          <a:xfrm>
            <a:off x="7997002" y="2765725"/>
            <a:ext cx="190899" cy="164056"/>
            <a:chOff x="11034943" y="922872"/>
            <a:chExt cx="262500" cy="33816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1D850C1-96BD-4946-9982-376C97AA0679}"/>
                </a:ext>
              </a:extLst>
            </p:cNvPr>
            <p:cNvCxnSpPr/>
            <p:nvPr/>
          </p:nvCxnSpPr>
          <p:spPr>
            <a:xfrm>
              <a:off x="11034944" y="922872"/>
              <a:ext cx="262498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81DE717-201A-4775-8388-03D8639EB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4943" y="1091953"/>
              <a:ext cx="262500" cy="169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81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1715</Words>
  <Application>Microsoft Office PowerPoint</Application>
  <PresentationFormat>Widescreen</PresentationFormat>
  <Paragraphs>355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Iteration 3: UML diagrams for Bundle Bid web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 4: UML diagrams for Bundle Bid web application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bitla</dc:creator>
  <cp:lastModifiedBy>swetha bitla</cp:lastModifiedBy>
  <cp:revision>15</cp:revision>
  <dcterms:created xsi:type="dcterms:W3CDTF">2020-10-28T23:17:22Z</dcterms:created>
  <dcterms:modified xsi:type="dcterms:W3CDTF">2020-11-03T03:43:03Z</dcterms:modified>
</cp:coreProperties>
</file>