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338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4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154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3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4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53CD-3306-4025-92EC-679F6D5600A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8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tsun17/BundleBi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120EF-82E2-4A1E-A606-97F23CB31707}"/>
              </a:ext>
            </a:extLst>
          </p:cNvPr>
          <p:cNvSpPr txBox="1"/>
          <p:nvPr/>
        </p:nvSpPr>
        <p:spPr>
          <a:xfrm>
            <a:off x="2077452" y="2298968"/>
            <a:ext cx="8037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Bundle-Bid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92C62B-2B7C-48F1-A3D0-7F79ADA72F4D}"/>
              </a:ext>
            </a:extLst>
          </p:cNvPr>
          <p:cNvSpPr/>
          <p:nvPr/>
        </p:nvSpPr>
        <p:spPr>
          <a:xfrm>
            <a:off x="2677818" y="3967993"/>
            <a:ext cx="69946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hlinkClick r:id="rId2"/>
              </a:rPr>
              <a:t>https://github.com/scottsun17/BundleBid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584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5774-19EB-4DCD-8C02-8DCF9B09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Screenshots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5E42AAC-5841-4BC5-B047-04590AE71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3" y="1400755"/>
            <a:ext cx="9072815" cy="510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9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67D6EC-07CB-4229-A4C5-AFD87CD0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0" y="493322"/>
            <a:ext cx="9163636" cy="58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5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70D90-AFDC-403D-8795-311E5E48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69" y="841745"/>
            <a:ext cx="9175235" cy="53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325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Facet</vt:lpstr>
      <vt:lpstr>PowerPoint Presentation</vt:lpstr>
      <vt:lpstr>Screenshots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Anushree Khopkar</dc:creator>
  <cp:lastModifiedBy>Siddharth Jhaveri</cp:lastModifiedBy>
  <cp:revision>3</cp:revision>
  <dcterms:created xsi:type="dcterms:W3CDTF">2020-03-31T14:38:57Z</dcterms:created>
  <dcterms:modified xsi:type="dcterms:W3CDTF">2020-03-31T22:25:46Z</dcterms:modified>
</cp:coreProperties>
</file>