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E02CD8-24C1-484A-8D5F-4EE649F12875}" v="5" dt="2020-04-03T17:46:25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87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shree Khopkar" userId="e7a2e9c8e4ae374f" providerId="LiveId" clId="{421FB9E5-6B38-4B51-A1D0-9A9A6F79328F}"/>
    <pc:docChg chg="custSel modSld">
      <pc:chgData name="Anushree Khopkar" userId="e7a2e9c8e4ae374f" providerId="LiveId" clId="{421FB9E5-6B38-4B51-A1D0-9A9A6F79328F}" dt="2020-04-02T15:18:01.069" v="17" actId="1076"/>
      <pc:docMkLst>
        <pc:docMk/>
      </pc:docMkLst>
      <pc:sldChg chg="addSp delSp modSp">
        <pc:chgData name="Anushree Khopkar" userId="e7a2e9c8e4ae374f" providerId="LiveId" clId="{421FB9E5-6B38-4B51-A1D0-9A9A6F79328F}" dt="2020-04-02T15:18:01.069" v="17" actId="1076"/>
        <pc:sldMkLst>
          <pc:docMk/>
          <pc:sldMk cId="777829671" sldId="256"/>
        </pc:sldMkLst>
        <pc:spChg chg="mod">
          <ac:chgData name="Anushree Khopkar" userId="e7a2e9c8e4ae374f" providerId="LiveId" clId="{421FB9E5-6B38-4B51-A1D0-9A9A6F79328F}" dt="2020-04-02T15:18:01.069" v="17" actId="1076"/>
          <ac:spMkLst>
            <pc:docMk/>
            <pc:sldMk cId="777829671" sldId="256"/>
            <ac:spMk id="7" creationId="{5D0F1825-DFDC-457F-B726-B69F3EF37533}"/>
          </ac:spMkLst>
        </pc:spChg>
        <pc:picChg chg="add del">
          <ac:chgData name="Anushree Khopkar" userId="e7a2e9c8e4ae374f" providerId="LiveId" clId="{421FB9E5-6B38-4B51-A1D0-9A9A6F79328F}" dt="2020-04-02T15:12:47.049" v="1"/>
          <ac:picMkLst>
            <pc:docMk/>
            <pc:sldMk cId="777829671" sldId="256"/>
            <ac:picMk id="2" creationId="{3E5429CE-23FF-4687-BFA3-D347C27C0F56}"/>
          </ac:picMkLst>
        </pc:picChg>
        <pc:picChg chg="add del mod">
          <ac:chgData name="Anushree Khopkar" userId="e7a2e9c8e4ae374f" providerId="LiveId" clId="{421FB9E5-6B38-4B51-A1D0-9A9A6F79328F}" dt="2020-04-02T15:17:20.668" v="8" actId="478"/>
          <ac:picMkLst>
            <pc:docMk/>
            <pc:sldMk cId="777829671" sldId="256"/>
            <ac:picMk id="3" creationId="{9526D28B-ECBE-4E8A-8DD4-7DE4C1C02142}"/>
          </ac:picMkLst>
        </pc:picChg>
        <pc:picChg chg="add mod">
          <ac:chgData name="Anushree Khopkar" userId="e7a2e9c8e4ae374f" providerId="LiveId" clId="{421FB9E5-6B38-4B51-A1D0-9A9A6F79328F}" dt="2020-04-02T15:17:59.206" v="16" actId="1076"/>
          <ac:picMkLst>
            <pc:docMk/>
            <pc:sldMk cId="777829671" sldId="256"/>
            <ac:picMk id="4" creationId="{C27C7818-0697-4312-94F5-E2AD00E209F1}"/>
          </ac:picMkLst>
        </pc:picChg>
        <pc:picChg chg="del">
          <ac:chgData name="Anushree Khopkar" userId="e7a2e9c8e4ae374f" providerId="LiveId" clId="{421FB9E5-6B38-4B51-A1D0-9A9A6F79328F}" dt="2020-04-02T15:12:48.560" v="2" actId="478"/>
          <ac:picMkLst>
            <pc:docMk/>
            <pc:sldMk cId="777829671" sldId="256"/>
            <ac:picMk id="6" creationId="{9839F19C-CD80-4AA5-BB64-CB6AC2C60795}"/>
          </ac:picMkLst>
        </pc:picChg>
      </pc:sldChg>
    </pc:docChg>
  </pc:docChgLst>
  <pc:docChgLst>
    <pc:chgData name="Anushree Khopkar" userId="e7a2e9c8e4ae374f" providerId="LiveId" clId="{5FE02CD8-24C1-484A-8D5F-4EE649F12875}"/>
    <pc:docChg chg="undo custSel modSld">
      <pc:chgData name="Anushree Khopkar" userId="e7a2e9c8e4ae374f" providerId="LiveId" clId="{5FE02CD8-24C1-484A-8D5F-4EE649F12875}" dt="2020-04-03T17:46:52.353" v="18" actId="1076"/>
      <pc:docMkLst>
        <pc:docMk/>
      </pc:docMkLst>
      <pc:sldChg chg="addSp delSp modSp">
        <pc:chgData name="Anushree Khopkar" userId="e7a2e9c8e4ae374f" providerId="LiveId" clId="{5FE02CD8-24C1-484A-8D5F-4EE649F12875}" dt="2020-04-03T17:46:52.353" v="18" actId="1076"/>
        <pc:sldMkLst>
          <pc:docMk/>
          <pc:sldMk cId="777829671" sldId="256"/>
        </pc:sldMkLst>
        <pc:spChg chg="mod">
          <ac:chgData name="Anushree Khopkar" userId="e7a2e9c8e4ae374f" providerId="LiveId" clId="{5FE02CD8-24C1-484A-8D5F-4EE649F12875}" dt="2020-04-03T17:46:52.353" v="18" actId="1076"/>
          <ac:spMkLst>
            <pc:docMk/>
            <pc:sldMk cId="777829671" sldId="256"/>
            <ac:spMk id="7" creationId="{5D0F1825-DFDC-457F-B726-B69F3EF37533}"/>
          </ac:spMkLst>
        </pc:spChg>
        <pc:picChg chg="add del">
          <ac:chgData name="Anushree Khopkar" userId="e7a2e9c8e4ae374f" providerId="LiveId" clId="{5FE02CD8-24C1-484A-8D5F-4EE649F12875}" dt="2020-04-03T17:42:08.720" v="2" actId="478"/>
          <ac:picMkLst>
            <pc:docMk/>
            <pc:sldMk cId="777829671" sldId="256"/>
            <ac:picMk id="2" creationId="{F573734C-2258-4644-877D-47D9199316F8}"/>
          </ac:picMkLst>
        </pc:picChg>
        <pc:picChg chg="add del mod">
          <ac:chgData name="Anushree Khopkar" userId="e7a2e9c8e4ae374f" providerId="LiveId" clId="{5FE02CD8-24C1-484A-8D5F-4EE649F12875}" dt="2020-04-03T17:42:23.891" v="5" actId="478"/>
          <ac:picMkLst>
            <pc:docMk/>
            <pc:sldMk cId="777829671" sldId="256"/>
            <ac:picMk id="3" creationId="{759D492D-FA71-4B33-861F-45D75ADA49CD}"/>
          </ac:picMkLst>
        </pc:picChg>
        <pc:picChg chg="del">
          <ac:chgData name="Anushree Khopkar" userId="e7a2e9c8e4ae374f" providerId="LiveId" clId="{5FE02CD8-24C1-484A-8D5F-4EE649F12875}" dt="2020-04-03T17:42:04.321" v="0" actId="478"/>
          <ac:picMkLst>
            <pc:docMk/>
            <pc:sldMk cId="777829671" sldId="256"/>
            <ac:picMk id="4" creationId="{C27C7818-0697-4312-94F5-E2AD00E209F1}"/>
          </ac:picMkLst>
        </pc:picChg>
        <pc:picChg chg="add del">
          <ac:chgData name="Anushree Khopkar" userId="e7a2e9c8e4ae374f" providerId="LiveId" clId="{5FE02CD8-24C1-484A-8D5F-4EE649F12875}" dt="2020-04-03T17:43:08.233" v="7" actId="478"/>
          <ac:picMkLst>
            <pc:docMk/>
            <pc:sldMk cId="777829671" sldId="256"/>
            <ac:picMk id="5" creationId="{7815D868-12A1-4A59-91B9-066AF83FE281}"/>
          </ac:picMkLst>
        </pc:picChg>
        <pc:picChg chg="add del">
          <ac:chgData name="Anushree Khopkar" userId="e7a2e9c8e4ae374f" providerId="LiveId" clId="{5FE02CD8-24C1-484A-8D5F-4EE649F12875}" dt="2020-04-03T17:46:24.159" v="9" actId="478"/>
          <ac:picMkLst>
            <pc:docMk/>
            <pc:sldMk cId="777829671" sldId="256"/>
            <ac:picMk id="6" creationId="{EF2593C1-5CE1-4206-8B05-41A20491CE43}"/>
          </ac:picMkLst>
        </pc:picChg>
        <pc:picChg chg="add mod">
          <ac:chgData name="Anushree Khopkar" userId="e7a2e9c8e4ae374f" providerId="LiveId" clId="{5FE02CD8-24C1-484A-8D5F-4EE649F12875}" dt="2020-04-03T17:46:50.260" v="17" actId="14100"/>
          <ac:picMkLst>
            <pc:docMk/>
            <pc:sldMk cId="777829671" sldId="256"/>
            <ac:picMk id="8" creationId="{D17AAF0A-7AC6-4C49-93E9-4F227B0756C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5120-D14B-4B03-81CE-5AC1089F9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ABAEA-ACDE-45A0-8BE5-709829EFC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1D599-3579-44C8-9A41-0AD00577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2056-B044-4466-9C06-9E8256317203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D40B0-119B-4EAB-8DFC-B0628B3B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B5EDA-9473-4F14-AE1D-7D017DE8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5A70-2B55-4E5A-B29E-7FFF8D698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3D64-E1FC-4D57-899D-D17887522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B970E-A541-40D7-A986-4FF38A510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93FB2-9403-4C2D-8069-7A27BBC4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2056-B044-4466-9C06-9E8256317203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066F5-FCBB-44ED-8123-540884B21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AA430-1052-4998-94B6-40959DFD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5A70-2B55-4E5A-B29E-7FFF8D698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2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98DE85-A2B7-4870-A41E-C8A9197E5B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7BEC4-C539-492C-86F6-F749AC28A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A0557-3E6A-4A88-9703-4EC0CD38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2056-B044-4466-9C06-9E8256317203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27CC1-06E9-4E04-A919-0015DF2F5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66361-C518-42D8-9D4F-7A87F5FB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5A70-2B55-4E5A-B29E-7FFF8D698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7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75BE-7586-4732-9F96-3B939842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598F3-541D-401A-A800-AC110BE06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5FCAB-0B26-47D9-B199-B712F0EE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2056-B044-4466-9C06-9E8256317203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194AE-5C7A-4C4E-8D17-4236E9A0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B9D54-0B76-4341-931F-E02721C7A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5A70-2B55-4E5A-B29E-7FFF8D698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7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C3308-F8FC-41B1-B780-79B727E05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BF52D-CAA4-432C-9504-A09D951CB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C3058-2368-4CDD-B069-34CFCFD3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2056-B044-4466-9C06-9E8256317203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650FD-9C96-4465-847A-EEE0AB5C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335AE-DAC1-4BFC-BEF3-301F93F4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5A70-2B55-4E5A-B29E-7FFF8D698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2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3601B-728D-4376-90DD-F2187FFF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81DA7-1A27-4F10-B935-C09F98179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E1A6A-F484-40DC-927F-BE9F950D4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45C71-595F-4549-B80E-F883C7B7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2056-B044-4466-9C06-9E8256317203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1D2D8-6E8D-4ABF-8458-B21A21C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CBE10-E454-428A-ADE9-F8AEF2AA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5A70-2B55-4E5A-B29E-7FFF8D698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0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19D3-7B18-497D-8D7F-1FB8DDE9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5C2A2-E70F-4543-8EE9-AB704CF31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1FD02-4D0D-460E-BA5A-B424F3283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FB33E7-C0E7-4F59-BF7E-687A2DB7E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2AE68-F4EB-4F32-898A-8334441A5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E2E0FB-C41A-4B2A-AF3A-4E10B80C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2056-B044-4466-9C06-9E8256317203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E4BA79-E32C-48BD-A62A-E3F0D9C88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CDDCC-CC39-4EF0-A7D1-F7D4A11C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5A70-2B55-4E5A-B29E-7FFF8D698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0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2113B-1114-47A9-8D7F-2A0EBD78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308E81-F642-4242-9990-DF035D4A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2056-B044-4466-9C06-9E8256317203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1BB5E-7A56-4699-B34C-9D9BAD1E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23D673-8D94-466D-BF0C-5CFB9C8D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5A70-2B55-4E5A-B29E-7FFF8D698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6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81A7B8-1D21-4927-A48F-A856B462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2056-B044-4466-9C06-9E8256317203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65E59-6659-42B0-B6A2-8CC57246D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3E1BB-03FF-45EA-B143-947B6FF4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5A70-2B55-4E5A-B29E-7FFF8D698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4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B6424-3B74-445F-946C-7BBED6DE2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777EB-F590-403F-BE7C-34DBFAF80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85980-E4BB-414D-A4D9-E40F856AA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5221-1C3A-42F5-9C12-EA52606D3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2056-B044-4466-9C06-9E8256317203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68FA0-69E9-4087-AFFB-1C2C20FB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35E34-3317-4675-8F59-6F3C220B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5A70-2B55-4E5A-B29E-7FFF8D698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3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F8ABB-EFF6-44A3-9F50-1B3A340C9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F8E0D0-A513-4D18-8AD1-73AD3EB5B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58F35-67B4-400D-85AF-B68EDA14E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694F6-D9A7-435F-8DA2-7FD99782A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2056-B044-4466-9C06-9E8256317203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44E14-A621-4CB0-88DC-EF0740375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709E4-EF38-4E5E-96B0-FDC48DE8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5A70-2B55-4E5A-B29E-7FFF8D698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82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A7C756-3B13-4359-BD46-CFD37DF0E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D8D46-944F-4A40-AC82-6B941EE10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C26F1-5861-4E33-A0D0-1C0828F37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C2056-B044-4466-9C06-9E8256317203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984CD-4233-403B-81CC-A779576F6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639A5-61A4-4D9F-93BB-090F2D380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95A70-2B55-4E5A-B29E-7FFF8D698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5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0F1825-DFDC-457F-B726-B69F3EF37533}"/>
              </a:ext>
            </a:extLst>
          </p:cNvPr>
          <p:cNvSpPr txBox="1"/>
          <p:nvPr/>
        </p:nvSpPr>
        <p:spPr>
          <a:xfrm>
            <a:off x="1143000" y="89451"/>
            <a:ext cx="99788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BUNDLE – BID</a:t>
            </a:r>
          </a:p>
          <a:p>
            <a:pPr algn="ctr"/>
            <a:r>
              <a:rPr lang="en-US" sz="2400" b="1" dirty="0"/>
              <a:t>CLASS 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7AAF0A-7AC6-4C49-93E9-4F227B075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91" y="1430799"/>
            <a:ext cx="9342783" cy="531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829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Anushree Khopkar</dc:creator>
  <cp:lastModifiedBy>Anushree Khopkar</cp:lastModifiedBy>
  <cp:revision>2</cp:revision>
  <dcterms:created xsi:type="dcterms:W3CDTF">2020-04-01T22:13:48Z</dcterms:created>
  <dcterms:modified xsi:type="dcterms:W3CDTF">2020-04-03T17:46:56Z</dcterms:modified>
</cp:coreProperties>
</file>